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22" r:id="rId5"/>
  </p:sldMasterIdLst>
  <p:notesMasterIdLst>
    <p:notesMasterId r:id="rId58"/>
  </p:notesMasterIdLst>
  <p:handoutMasterIdLst>
    <p:handoutMasterId r:id="rId59"/>
  </p:handoutMasterIdLst>
  <p:sldIdLst>
    <p:sldId id="547" r:id="rId6"/>
    <p:sldId id="584" r:id="rId7"/>
    <p:sldId id="576" r:id="rId8"/>
    <p:sldId id="805" r:id="rId9"/>
    <p:sldId id="530" r:id="rId10"/>
    <p:sldId id="550" r:id="rId11"/>
    <p:sldId id="583" r:id="rId12"/>
    <p:sldId id="567" r:id="rId13"/>
    <p:sldId id="582" r:id="rId14"/>
    <p:sldId id="690" r:id="rId15"/>
    <p:sldId id="620" r:id="rId16"/>
    <p:sldId id="808" r:id="rId17"/>
    <p:sldId id="587" r:id="rId18"/>
    <p:sldId id="810" r:id="rId19"/>
    <p:sldId id="811" r:id="rId20"/>
    <p:sldId id="812" r:id="rId21"/>
    <p:sldId id="564" r:id="rId22"/>
    <p:sldId id="814" r:id="rId23"/>
    <p:sldId id="817" r:id="rId24"/>
    <p:sldId id="826" r:id="rId25"/>
    <p:sldId id="828" r:id="rId26"/>
    <p:sldId id="829" r:id="rId27"/>
    <p:sldId id="858" r:id="rId28"/>
    <p:sldId id="830" r:id="rId29"/>
    <p:sldId id="831" r:id="rId30"/>
    <p:sldId id="823" r:id="rId31"/>
    <p:sldId id="832" r:id="rId32"/>
    <p:sldId id="843" r:id="rId33"/>
    <p:sldId id="815" r:id="rId34"/>
    <p:sldId id="844" r:id="rId35"/>
    <p:sldId id="845" r:id="rId36"/>
    <p:sldId id="846" r:id="rId37"/>
    <p:sldId id="859" r:id="rId38"/>
    <p:sldId id="847" r:id="rId39"/>
    <p:sldId id="848" r:id="rId40"/>
    <p:sldId id="850" r:id="rId41"/>
    <p:sldId id="860" r:id="rId42"/>
    <p:sldId id="820" r:id="rId43"/>
    <p:sldId id="854" r:id="rId44"/>
    <p:sldId id="834" r:id="rId45"/>
    <p:sldId id="855" r:id="rId46"/>
    <p:sldId id="837" r:id="rId47"/>
    <p:sldId id="838" r:id="rId48"/>
    <p:sldId id="839" r:id="rId49"/>
    <p:sldId id="857" r:id="rId50"/>
    <p:sldId id="579" r:id="rId51"/>
    <p:sldId id="856" r:id="rId52"/>
    <p:sldId id="556" r:id="rId53"/>
    <p:sldId id="545" r:id="rId54"/>
    <p:sldId id="842" r:id="rId55"/>
    <p:sldId id="840" r:id="rId56"/>
    <p:sldId id="58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404211F6-2132-9944-A91C-DB6487178347}">
          <p14:sldIdLst>
            <p14:sldId id="547"/>
          </p14:sldIdLst>
        </p14:section>
        <p14:section name="IE Content" id="{9B2A535F-9969-5149-9991-709B451E9EDE}">
          <p14:sldIdLst>
            <p14:sldId id="584"/>
            <p14:sldId id="576"/>
            <p14:sldId id="805"/>
            <p14:sldId id="530"/>
            <p14:sldId id="550"/>
            <p14:sldId id="583"/>
            <p14:sldId id="567"/>
            <p14:sldId id="582"/>
            <p14:sldId id="690"/>
            <p14:sldId id="620"/>
            <p14:sldId id="808"/>
            <p14:sldId id="587"/>
            <p14:sldId id="810"/>
            <p14:sldId id="811"/>
            <p14:sldId id="812"/>
            <p14:sldId id="564"/>
            <p14:sldId id="814"/>
            <p14:sldId id="817"/>
            <p14:sldId id="826"/>
            <p14:sldId id="828"/>
            <p14:sldId id="829"/>
            <p14:sldId id="858"/>
            <p14:sldId id="830"/>
            <p14:sldId id="831"/>
            <p14:sldId id="823"/>
            <p14:sldId id="832"/>
            <p14:sldId id="843"/>
            <p14:sldId id="815"/>
            <p14:sldId id="844"/>
            <p14:sldId id="845"/>
            <p14:sldId id="846"/>
            <p14:sldId id="859"/>
            <p14:sldId id="847"/>
            <p14:sldId id="848"/>
            <p14:sldId id="850"/>
            <p14:sldId id="860"/>
            <p14:sldId id="820"/>
            <p14:sldId id="854"/>
            <p14:sldId id="834"/>
            <p14:sldId id="855"/>
            <p14:sldId id="837"/>
            <p14:sldId id="838"/>
            <p14:sldId id="839"/>
            <p14:sldId id="857"/>
            <p14:sldId id="579"/>
            <p14:sldId id="856"/>
            <p14:sldId id="556"/>
            <p14:sldId id="545"/>
            <p14:sldId id="842"/>
            <p14:sldId id="840"/>
            <p14:sldId id="5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gapito, Karen (Alabang)" initials="AK(" lastIdx="2" clrIdx="0"/>
  <p:cmAuthor id="2" name="Colca, Rosselyn (Callao)" initials="CR(" lastIdx="1" clrIdx="1">
    <p:extLst>
      <p:ext uri="{19B8F6BF-5375-455C-9EA6-DF929625EA0E}">
        <p15:presenceInfo xmlns:p15="http://schemas.microsoft.com/office/powerpoint/2012/main" userId="S::Rosselyn.Colca@sgs.com::20da2e2e-e930-4155-b364-2e364cde58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BD"/>
    <a:srgbClr val="FF6600"/>
    <a:srgbClr val="57C785"/>
    <a:srgbClr val="00121E"/>
    <a:srgbClr val="C4CACE"/>
    <a:srgbClr val="3B515A"/>
    <a:srgbClr val="EBEEEF"/>
    <a:srgbClr val="EFFAF3"/>
    <a:srgbClr val="D0EFDB"/>
    <a:srgbClr val="FFF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521A5A-944D-C09B-3FBB-B826BEB9F2E7}" v="3" dt="2023-03-27T13:12:04.615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0855C-60EC-4A65-B3F4-61D3FE0745B2}" type="doc">
      <dgm:prSet loTypeId="urn:microsoft.com/office/officeart/2005/8/layout/hList1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s-PE"/>
        </a:p>
      </dgm:t>
    </dgm:pt>
    <dgm:pt modelId="{A6EC90D1-B79C-401E-97E5-B8977778D167}">
      <dgm:prSet phldrT="[Texto]" custT="1"/>
      <dgm:spPr/>
      <dgm:t>
        <a:bodyPr/>
        <a:lstStyle/>
        <a:p>
          <a:r>
            <a:rPr lang="es-PE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REACTIVE</a:t>
          </a:r>
        </a:p>
      </dgm:t>
    </dgm:pt>
    <dgm:pt modelId="{BF5C16D3-37EF-4CF8-8D60-5A0902B8E7F0}" type="parTrans" cxnId="{C091F50E-8420-4815-B217-B22FC8BBEA6C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E98C51-E4B0-4B22-93E4-F101764527AD}" type="sibTrans" cxnId="{C091F50E-8420-4815-B217-B22FC8BBEA6C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2573445-A053-47C8-884F-38CC9936A646}">
      <dgm:prSet phldrT="[Texto]" custT="1"/>
      <dgm:spPr/>
      <dgm:t>
        <a:bodyPr/>
        <a:lstStyle/>
        <a:p>
          <a:r>
            <a:rPr lang="es-PE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BASIC KNOWLEDGE – REACTIVE</a:t>
          </a:r>
        </a:p>
      </dgm:t>
    </dgm:pt>
    <dgm:pt modelId="{AF1134D7-5F80-4F68-8FEA-4F9BBCDEC2C9}" type="parTrans" cxnId="{04A5EA22-7D02-4928-85CF-CC6134748050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567E02A-CCC5-46E7-9748-41FD64D64F52}" type="sibTrans" cxnId="{04A5EA22-7D02-4928-85CF-CC6134748050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A0B99E1-FB1E-42FB-89AC-3D5EC9DBE28D}">
      <dgm:prSet custT="1"/>
      <dgm:spPr/>
      <dgm:t>
        <a:bodyPr/>
        <a:lstStyle/>
        <a:p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Reactive QA </a:t>
          </a:r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matrix</a:t>
          </a:r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FF148D5-E771-492D-BDC2-E747CFA8A5AA}" type="parTrans" cxnId="{BABD5B01-7B06-4DBA-9550-90CB0F4D6A24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07CC239-C88D-4A0A-870D-1A80B3D48BEC}" type="sibTrans" cxnId="{BABD5B01-7B06-4DBA-9550-90CB0F4D6A24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4BFD9F-6905-4EFD-B90C-75502B4823E1}">
      <dgm:prSet custT="1"/>
      <dgm:spPr/>
      <dgm:t>
        <a:bodyPr/>
        <a:lstStyle/>
        <a:p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 QC </a:t>
          </a:r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tools</a:t>
          </a:r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1E3A8E5-53D0-4AF0-BBEA-9C6CB3DD190D}" type="parTrans" cxnId="{D03200D5-2C1B-42A4-A8DA-03E787A380A0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C0D67EA-EC87-4999-A518-9BB78C899B07}" type="sibTrans" cxnId="{D03200D5-2C1B-42A4-A8DA-03E787A380A0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D55BADB-1BFA-423E-98D5-7CFBA81EF9AF}">
      <dgm:prSet custT="1"/>
      <dgm:spPr/>
      <dgm:t>
        <a:bodyPr/>
        <a:lstStyle/>
        <a:p>
          <a:r>
            <a:rPr lang="en-US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 steps of Problem  Solving</a:t>
          </a:r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CF7D550-3FE6-4BD7-8B2C-FB9329C01E45}" type="parTrans" cxnId="{88F464D3-5AB6-4962-9DC3-CA35ED7870F1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111EC0F-F686-42A6-8B33-4232B4496397}" type="sibTrans" cxnId="{88F464D3-5AB6-4962-9DC3-CA35ED7870F1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EF64E78-D24E-41E3-AAA2-5CB8BABBF2BB}">
      <dgm:prSet custT="1"/>
      <dgm:spPr/>
      <dgm:t>
        <a:bodyPr/>
        <a:lstStyle/>
        <a:p>
          <a:r>
            <a:rPr lang="en-US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 steps of Quality Maintenance (with Focus on Steps 1-4)</a:t>
          </a:r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A818BF8-2567-4B2C-9E75-DA952B2E1A7B}" type="parTrans" cxnId="{3D686ED6-2C58-49E6-B959-9B602A1D6CBF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A297084-81A8-46F4-9CDF-F6910EBE11C0}" type="sibTrans" cxnId="{3D686ED6-2C58-49E6-B959-9B602A1D6CBF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F072E66-8A46-48D0-A0B9-F22190BACC95}">
      <dgm:prSet custT="1"/>
      <dgm:spPr/>
      <dgm:t>
        <a:bodyPr/>
        <a:lstStyle/>
        <a:p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TWTTP/HERCA</a:t>
          </a:r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B23FE4E-875D-4CBA-9785-C4E178A3189D}" type="parTrans" cxnId="{D632CFB6-97EC-42D5-A669-D19D876A48D1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CD0190A-FFC5-459A-930F-AE72C208975D}" type="sibTrans" cxnId="{D632CFB6-97EC-42D5-A669-D19D876A48D1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5B567F9-7F46-4E26-BC69-E599AF5F14A3}">
      <dgm:prSet custT="1"/>
      <dgm:spPr/>
      <dgm:t>
        <a:bodyPr/>
        <a:lstStyle/>
        <a:p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5QF0D</a:t>
          </a:r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6BA2883-E321-46BC-87AB-A1BC47D1F535}" type="parTrans" cxnId="{6743A549-1E7D-4A45-8F93-A5029C3DD058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DA4C078-F8DE-4AC6-898E-84881F889BA2}" type="sibTrans" cxnId="{6743A549-1E7D-4A45-8F93-A5029C3DD058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97F15D1-A2B0-4828-A8D6-181DF2B20C92}">
      <dgm:prSet custT="1"/>
      <dgm:spPr/>
      <dgm:t>
        <a:bodyPr/>
        <a:lstStyle/>
        <a:p>
          <a:r>
            <a:rPr lang="en-US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Basic Statistics &amp; Basic Statistical </a:t>
          </a:r>
          <a:r>
            <a:rPr lang="en-US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</a:t>
          </a:r>
          <a:r>
            <a:rPr lang="en-US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Control (</a:t>
          </a:r>
          <a:r>
            <a:rPr lang="en-US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Cp,Cpk</a:t>
          </a:r>
          <a:r>
            <a:rPr lang="en-US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37AE3A3-D14C-444A-A1CB-C770DD5B2E69}" type="parTrans" cxnId="{B431D359-4920-478E-9430-BB2D98B62011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B2FDF73-B507-4445-84BD-01357F810D05}" type="sibTrans" cxnId="{B431D359-4920-478E-9430-BB2D98B62011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EFB98A1-C87E-4F51-835B-79DC59985420}">
      <dgm:prSet custT="1"/>
      <dgm:spPr/>
      <dgm:t>
        <a:bodyPr/>
        <a:lstStyle/>
        <a:p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Quality</a:t>
          </a:r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Gate</a:t>
          </a:r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E5D2421-2DEA-4A91-A99E-DED100D57B3C}" type="parTrans" cxnId="{5016BD4A-B2D7-4FAE-9847-78368FE29BC7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C366DC4-E683-48EB-AAF0-B9446B6D49FD}" type="sibTrans" cxnId="{5016BD4A-B2D7-4FAE-9847-78368FE29BC7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1C41AD5-CEBE-41BF-81EF-568478A6D26F}">
      <dgm:prSet custT="1"/>
      <dgm:spPr/>
      <dgm:t>
        <a:bodyPr/>
        <a:lstStyle/>
        <a:p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Reactive QA Network</a:t>
          </a:r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4343268-6AA9-4A1C-8857-63C414F397FE}" type="parTrans" cxnId="{6E97BB95-5EE9-4291-AAEC-BF597A4E0C1B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DDAC47D-E29C-40C8-A957-043245319C2C}" type="sibTrans" cxnId="{6E97BB95-5EE9-4291-AAEC-BF597A4E0C1B}">
      <dgm:prSet/>
      <dgm:spPr/>
      <dgm:t>
        <a:bodyPr/>
        <a:lstStyle/>
        <a:p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F1338C9-045F-4D1D-9570-3458444A6872}">
      <dgm:prSet phldrT="[Texto]" custT="1"/>
      <dgm:spPr/>
      <dgm:t>
        <a:bodyPr/>
        <a:lstStyle/>
        <a:p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Kaizen</a:t>
          </a:r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logic</a:t>
          </a:r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and PDCA</a:t>
          </a:r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39F4005-83F3-4A39-BE39-995635C69A02}" type="parTrans" cxnId="{C64E728D-E83D-46B4-9F44-774FA3A053A9}">
      <dgm:prSet/>
      <dgm:spPr/>
      <dgm:t>
        <a:bodyPr/>
        <a:lstStyle/>
        <a:p>
          <a:endParaRPr lang="es-PE" sz="1200"/>
        </a:p>
      </dgm:t>
    </dgm:pt>
    <dgm:pt modelId="{11A7377F-074E-4F06-AE10-CD71980B8ED9}" type="sibTrans" cxnId="{C64E728D-E83D-46B4-9F44-774FA3A053A9}">
      <dgm:prSet/>
      <dgm:spPr/>
      <dgm:t>
        <a:bodyPr/>
        <a:lstStyle/>
        <a:p>
          <a:endParaRPr lang="es-PE" sz="1200"/>
        </a:p>
      </dgm:t>
    </dgm:pt>
    <dgm:pt modelId="{18B49FEF-CF7B-468E-A2DE-B8979D29D7C8}">
      <dgm:prSet phldrT="[Texto]" custT="1"/>
      <dgm:spPr/>
      <dgm:t>
        <a:bodyPr/>
        <a:lstStyle/>
        <a:p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Problem</a:t>
          </a:r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Solving</a:t>
          </a:r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basic</a:t>
          </a:r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tolos</a:t>
          </a:r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8A36B0B-FBE5-4995-8C12-8DF25B3FEBF4}" type="parTrans" cxnId="{A7191646-EDD0-4D51-B3BE-7F7F96ECBFA8}">
      <dgm:prSet/>
      <dgm:spPr/>
      <dgm:t>
        <a:bodyPr/>
        <a:lstStyle/>
        <a:p>
          <a:endParaRPr lang="es-PE" sz="1200"/>
        </a:p>
      </dgm:t>
    </dgm:pt>
    <dgm:pt modelId="{B8370DEE-5AF6-407E-BB23-1DEE4B7B3A59}" type="sibTrans" cxnId="{A7191646-EDD0-4D51-B3BE-7F7F96ECBFA8}">
      <dgm:prSet/>
      <dgm:spPr/>
      <dgm:t>
        <a:bodyPr/>
        <a:lstStyle/>
        <a:p>
          <a:endParaRPr lang="es-PE" sz="1200"/>
        </a:p>
      </dgm:t>
    </dgm:pt>
    <dgm:pt modelId="{82B90B17-3B53-4C4B-B43E-9D591EA3E9C1}">
      <dgm:prSet phldrT="[Texto]" custT="1"/>
      <dgm:spPr/>
      <dgm:t>
        <a:bodyPr/>
        <a:lstStyle/>
        <a:p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10 QC </a:t>
          </a:r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viewpoints</a:t>
          </a:r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88763FE-688C-4CF2-8E03-5B985FCEF989}" type="parTrans" cxnId="{43C005D2-CB24-468C-81E6-2B208DF20E1B}">
      <dgm:prSet/>
      <dgm:spPr/>
      <dgm:t>
        <a:bodyPr/>
        <a:lstStyle/>
        <a:p>
          <a:endParaRPr lang="es-PE" sz="1200"/>
        </a:p>
      </dgm:t>
    </dgm:pt>
    <dgm:pt modelId="{602D8559-AAC4-4F52-B787-E47882918FE0}" type="sibTrans" cxnId="{43C005D2-CB24-468C-81E6-2B208DF20E1B}">
      <dgm:prSet/>
      <dgm:spPr/>
      <dgm:t>
        <a:bodyPr/>
        <a:lstStyle/>
        <a:p>
          <a:endParaRPr lang="es-PE" sz="1200"/>
        </a:p>
      </dgm:t>
    </dgm:pt>
    <dgm:pt modelId="{3E61D501-03E1-4AF7-9D99-13FADDF18E79}">
      <dgm:prSet phldrT="[Texto]" custT="1"/>
      <dgm:spPr/>
      <dgm:t>
        <a:bodyPr/>
        <a:lstStyle/>
        <a:p>
          <a:r>
            <a:rPr lang="es-PE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 WCS </a:t>
          </a:r>
          <a:r>
            <a:rPr lang="es-PE" sz="1200" b="0" i="0" u="none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tools</a:t>
          </a:r>
          <a:endParaRPr lang="es-PE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4A75FC7-1FA1-47E6-BA89-558683A0F4BD}" type="parTrans" cxnId="{529C52CC-A28A-4CB7-9D36-703AE03B828D}">
      <dgm:prSet/>
      <dgm:spPr/>
      <dgm:t>
        <a:bodyPr/>
        <a:lstStyle/>
        <a:p>
          <a:endParaRPr lang="es-PE" sz="1200"/>
        </a:p>
      </dgm:t>
    </dgm:pt>
    <dgm:pt modelId="{9F824218-7A3D-4638-847E-7CF49E79960A}" type="sibTrans" cxnId="{529C52CC-A28A-4CB7-9D36-703AE03B828D}">
      <dgm:prSet/>
      <dgm:spPr/>
      <dgm:t>
        <a:bodyPr/>
        <a:lstStyle/>
        <a:p>
          <a:endParaRPr lang="es-PE" sz="1200"/>
        </a:p>
      </dgm:t>
    </dgm:pt>
    <dgm:pt modelId="{BA60EB8B-3A02-4B55-BAEC-9E584E1A8AAF}">
      <dgm:prSet custT="1"/>
      <dgm:spPr/>
      <dgm:t>
        <a:bodyPr/>
        <a:lstStyle/>
        <a:p>
          <a:r>
            <a:rPr lang="en-US" sz="1200" b="0" i="0" u="none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8 Stages of Incoming materials - reactive</a:t>
          </a:r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8B7058C-5C4F-4CFB-A3D2-2AA7508BAE28}" type="parTrans" cxnId="{680FD8C2-1341-4976-ADC2-0CF59F223D85}">
      <dgm:prSet/>
      <dgm:spPr/>
      <dgm:t>
        <a:bodyPr/>
        <a:lstStyle/>
        <a:p>
          <a:endParaRPr lang="es-PE"/>
        </a:p>
      </dgm:t>
    </dgm:pt>
    <dgm:pt modelId="{AC20B090-1799-42E7-B6ED-5DAF8593CF60}" type="sibTrans" cxnId="{680FD8C2-1341-4976-ADC2-0CF59F223D85}">
      <dgm:prSet/>
      <dgm:spPr/>
      <dgm:t>
        <a:bodyPr/>
        <a:lstStyle/>
        <a:p>
          <a:endParaRPr lang="es-PE"/>
        </a:p>
      </dgm:t>
    </dgm:pt>
    <dgm:pt modelId="{659C1908-2C6A-421B-BD68-49513B8E3AD8}" type="pres">
      <dgm:prSet presAssocID="{2C90855C-60EC-4A65-B3F4-61D3FE0745B2}" presName="Name0" presStyleCnt="0">
        <dgm:presLayoutVars>
          <dgm:dir/>
          <dgm:animLvl val="lvl"/>
          <dgm:resizeHandles val="exact"/>
        </dgm:presLayoutVars>
      </dgm:prSet>
      <dgm:spPr/>
    </dgm:pt>
    <dgm:pt modelId="{6B2EF653-2D47-4CC2-A412-616D2A8CCFD1}" type="pres">
      <dgm:prSet presAssocID="{A6EC90D1-B79C-401E-97E5-B8977778D167}" presName="composite" presStyleCnt="0"/>
      <dgm:spPr/>
    </dgm:pt>
    <dgm:pt modelId="{DFDC89D9-C5DF-431C-9708-01378043FDD4}" type="pres">
      <dgm:prSet presAssocID="{A6EC90D1-B79C-401E-97E5-B8977778D167}" presName="parTx" presStyleLbl="alignNode1" presStyleIdx="0" presStyleCnt="1" custLinFactNeighborX="18767" custLinFactNeighborY="-1329">
        <dgm:presLayoutVars>
          <dgm:chMax val="0"/>
          <dgm:chPref val="0"/>
          <dgm:bulletEnabled val="1"/>
        </dgm:presLayoutVars>
      </dgm:prSet>
      <dgm:spPr/>
    </dgm:pt>
    <dgm:pt modelId="{F962DC94-204A-4914-9A4C-9426D6F53D8A}" type="pres">
      <dgm:prSet presAssocID="{A6EC90D1-B79C-401E-97E5-B8977778D167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BABD5B01-7B06-4DBA-9550-90CB0F4D6A24}" srcId="{A6EC90D1-B79C-401E-97E5-B8977778D167}" destId="{0A0B99E1-FB1E-42FB-89AC-3D5EC9DBE28D}" srcOrd="2" destOrd="0" parTransId="{9FF148D5-E771-492D-BDC2-E747CFA8A5AA}" sibTransId="{E07CC239-C88D-4A0A-870D-1A80B3D48BEC}"/>
    <dgm:cxn modelId="{D59F330B-76B6-4A47-9A61-E63E439A67E6}" type="presOf" srcId="{12573445-A053-47C8-884F-38CC9936A646}" destId="{F962DC94-204A-4914-9A4C-9426D6F53D8A}" srcOrd="0" destOrd="0" presId="urn:microsoft.com/office/officeart/2005/8/layout/hList1"/>
    <dgm:cxn modelId="{C091F50E-8420-4815-B217-B22FC8BBEA6C}" srcId="{2C90855C-60EC-4A65-B3F4-61D3FE0745B2}" destId="{A6EC90D1-B79C-401E-97E5-B8977778D167}" srcOrd="0" destOrd="0" parTransId="{BF5C16D3-37EF-4CF8-8D60-5A0902B8E7F0}" sibTransId="{8FE98C51-E4B0-4B22-93E4-F101764527AD}"/>
    <dgm:cxn modelId="{E0D23116-3E95-40F4-8A23-9D642E93FF63}" type="presOf" srcId="{7F1338C9-045F-4D1D-9570-3458444A6872}" destId="{F962DC94-204A-4914-9A4C-9426D6F53D8A}" srcOrd="0" destOrd="2" presId="urn:microsoft.com/office/officeart/2005/8/layout/hList1"/>
    <dgm:cxn modelId="{609E311C-6BEA-41E1-844D-8B394AA02EC8}" type="presOf" srcId="{0A0B99E1-FB1E-42FB-89AC-3D5EC9DBE28D}" destId="{F962DC94-204A-4914-9A4C-9426D6F53D8A}" srcOrd="0" destOrd="5" presId="urn:microsoft.com/office/officeart/2005/8/layout/hList1"/>
    <dgm:cxn modelId="{B481891D-C48F-4A51-B2CA-ACC4454B7B6E}" type="presOf" srcId="{C97F15D1-A2B0-4828-A8D6-181DF2B20C92}" destId="{F962DC94-204A-4914-9A4C-9426D6F53D8A}" srcOrd="0" destOrd="11" presId="urn:microsoft.com/office/officeart/2005/8/layout/hList1"/>
    <dgm:cxn modelId="{04A5EA22-7D02-4928-85CF-CC6134748050}" srcId="{A6EC90D1-B79C-401E-97E5-B8977778D167}" destId="{12573445-A053-47C8-884F-38CC9936A646}" srcOrd="0" destOrd="0" parTransId="{AF1134D7-5F80-4F68-8FEA-4F9BBCDEC2C9}" sibTransId="{F567E02A-CCC5-46E7-9748-41FD64D64F52}"/>
    <dgm:cxn modelId="{CDAB9E60-8C6C-4384-B80C-D6E4E21C2BC8}" type="presOf" srcId="{61C41AD5-CEBE-41BF-81EF-568478A6D26F}" destId="{F962DC94-204A-4914-9A4C-9426D6F53D8A}" srcOrd="0" destOrd="14" presId="urn:microsoft.com/office/officeart/2005/8/layout/hList1"/>
    <dgm:cxn modelId="{F4E68962-8705-4D53-8AD0-06622B24DF6A}" type="presOf" srcId="{F5B567F9-7F46-4E26-BC69-E599AF5F14A3}" destId="{F962DC94-204A-4914-9A4C-9426D6F53D8A}" srcOrd="0" destOrd="10" presId="urn:microsoft.com/office/officeart/2005/8/layout/hList1"/>
    <dgm:cxn modelId="{A7191646-EDD0-4D51-B3BE-7F7F96ECBFA8}" srcId="{12573445-A053-47C8-884F-38CC9936A646}" destId="{18B49FEF-CF7B-468E-A2DE-B8979D29D7C8}" srcOrd="2" destOrd="0" parTransId="{D8A36B0B-FBE5-4995-8C12-8DF25B3FEBF4}" sibTransId="{B8370DEE-5AF6-407E-BB23-1DEE4B7B3A59}"/>
    <dgm:cxn modelId="{477D2747-9850-4F69-9E57-267D6B231CB0}" type="presOf" srcId="{0F072E66-8A46-48D0-A0B9-F22190BACC95}" destId="{F962DC94-204A-4914-9A4C-9426D6F53D8A}" srcOrd="0" destOrd="9" presId="urn:microsoft.com/office/officeart/2005/8/layout/hList1"/>
    <dgm:cxn modelId="{4C507169-A248-4E3B-BD54-41E1B071AF6D}" type="presOf" srcId="{3E61D501-03E1-4AF7-9D99-13FADDF18E79}" destId="{F962DC94-204A-4914-9A4C-9426D6F53D8A}" srcOrd="0" destOrd="1" presId="urn:microsoft.com/office/officeart/2005/8/layout/hList1"/>
    <dgm:cxn modelId="{6743A549-1E7D-4A45-8F93-A5029C3DD058}" srcId="{A6EC90D1-B79C-401E-97E5-B8977778D167}" destId="{F5B567F9-7F46-4E26-BC69-E599AF5F14A3}" srcOrd="7" destOrd="0" parTransId="{56BA2883-E321-46BC-87AB-A1BC47D1F535}" sibTransId="{EDA4C078-F8DE-4AC6-898E-84881F889BA2}"/>
    <dgm:cxn modelId="{5016BD4A-B2D7-4FAE-9847-78368FE29BC7}" srcId="{A6EC90D1-B79C-401E-97E5-B8977778D167}" destId="{1EFB98A1-C87E-4F51-835B-79DC59985420}" srcOrd="9" destOrd="0" parTransId="{2E5D2421-2DEA-4A91-A99E-DED100D57B3C}" sibTransId="{2C366DC4-E683-48EB-AAF0-B9446B6D49FD}"/>
    <dgm:cxn modelId="{2DE3044D-4869-4582-AA0E-078E8FD3F341}" type="presOf" srcId="{5EF64E78-D24E-41E3-AAA2-5CB8BABBF2BB}" destId="{F962DC94-204A-4914-9A4C-9426D6F53D8A}" srcOrd="0" destOrd="8" presId="urn:microsoft.com/office/officeart/2005/8/layout/hList1"/>
    <dgm:cxn modelId="{447F6574-CC46-4DDE-B090-2F9F34C93A68}" type="presOf" srcId="{DD55BADB-1BFA-423E-98D5-7CFBA81EF9AF}" destId="{F962DC94-204A-4914-9A4C-9426D6F53D8A}" srcOrd="0" destOrd="7" presId="urn:microsoft.com/office/officeart/2005/8/layout/hList1"/>
    <dgm:cxn modelId="{EDEFC274-944E-4904-858D-E60A9B7D0D18}" type="presOf" srcId="{82B90B17-3B53-4C4B-B43E-9D591EA3E9C1}" destId="{F962DC94-204A-4914-9A4C-9426D6F53D8A}" srcOrd="0" destOrd="4" presId="urn:microsoft.com/office/officeart/2005/8/layout/hList1"/>
    <dgm:cxn modelId="{B431D359-4920-478E-9430-BB2D98B62011}" srcId="{A6EC90D1-B79C-401E-97E5-B8977778D167}" destId="{C97F15D1-A2B0-4828-A8D6-181DF2B20C92}" srcOrd="8" destOrd="0" parTransId="{137AE3A3-D14C-444A-A1CB-C770DD5B2E69}" sibTransId="{FB2FDF73-B507-4445-84BD-01357F810D05}"/>
    <dgm:cxn modelId="{9629518C-5BB3-4D87-9075-7B5CA5B2C22E}" type="presOf" srcId="{18B49FEF-CF7B-468E-A2DE-B8979D29D7C8}" destId="{F962DC94-204A-4914-9A4C-9426D6F53D8A}" srcOrd="0" destOrd="3" presId="urn:microsoft.com/office/officeart/2005/8/layout/hList1"/>
    <dgm:cxn modelId="{C812C88C-B1FB-4DF2-A0D6-818E29E2FDFE}" type="presOf" srcId="{BA60EB8B-3A02-4B55-BAEC-9E584E1A8AAF}" destId="{F962DC94-204A-4914-9A4C-9426D6F53D8A}" srcOrd="0" destOrd="13" presId="urn:microsoft.com/office/officeart/2005/8/layout/hList1"/>
    <dgm:cxn modelId="{C64E728D-E83D-46B4-9F44-774FA3A053A9}" srcId="{12573445-A053-47C8-884F-38CC9936A646}" destId="{7F1338C9-045F-4D1D-9570-3458444A6872}" srcOrd="1" destOrd="0" parTransId="{C39F4005-83F3-4A39-BE39-995635C69A02}" sibTransId="{11A7377F-074E-4F06-AE10-CD71980B8ED9}"/>
    <dgm:cxn modelId="{6E97BB95-5EE9-4291-AAEC-BF597A4E0C1B}" srcId="{A6EC90D1-B79C-401E-97E5-B8977778D167}" destId="{61C41AD5-CEBE-41BF-81EF-568478A6D26F}" srcOrd="11" destOrd="0" parTransId="{84343268-6AA9-4A1C-8857-63C414F397FE}" sibTransId="{4DDAC47D-E29C-40C8-A957-043245319C2C}"/>
    <dgm:cxn modelId="{26816CB5-2209-4D3B-BF89-4BB01A5C1B06}" type="presOf" srcId="{2C90855C-60EC-4A65-B3F4-61D3FE0745B2}" destId="{659C1908-2C6A-421B-BD68-49513B8E3AD8}" srcOrd="0" destOrd="0" presId="urn:microsoft.com/office/officeart/2005/8/layout/hList1"/>
    <dgm:cxn modelId="{D632CFB6-97EC-42D5-A669-D19D876A48D1}" srcId="{A6EC90D1-B79C-401E-97E5-B8977778D167}" destId="{0F072E66-8A46-48D0-A0B9-F22190BACC95}" srcOrd="6" destOrd="0" parTransId="{9B23FE4E-875D-4CBA-9785-C4E178A3189D}" sibTransId="{2CD0190A-FFC5-459A-930F-AE72C208975D}"/>
    <dgm:cxn modelId="{680FD8C2-1341-4976-ADC2-0CF59F223D85}" srcId="{A6EC90D1-B79C-401E-97E5-B8977778D167}" destId="{BA60EB8B-3A02-4B55-BAEC-9E584E1A8AAF}" srcOrd="10" destOrd="0" parTransId="{38B7058C-5C4F-4CFB-A3D2-2AA7508BAE28}" sibTransId="{AC20B090-1799-42E7-B6ED-5DAF8593CF60}"/>
    <dgm:cxn modelId="{529C52CC-A28A-4CB7-9D36-703AE03B828D}" srcId="{12573445-A053-47C8-884F-38CC9936A646}" destId="{3E61D501-03E1-4AF7-9D99-13FADDF18E79}" srcOrd="0" destOrd="0" parTransId="{34A75FC7-1FA1-47E6-BA89-558683A0F4BD}" sibTransId="{9F824218-7A3D-4638-847E-7CF49E79960A}"/>
    <dgm:cxn modelId="{43C005D2-CB24-468C-81E6-2B208DF20E1B}" srcId="{A6EC90D1-B79C-401E-97E5-B8977778D167}" destId="{82B90B17-3B53-4C4B-B43E-9D591EA3E9C1}" srcOrd="1" destOrd="0" parTransId="{A88763FE-688C-4CF2-8E03-5B985FCEF989}" sibTransId="{602D8559-AAC4-4F52-B787-E47882918FE0}"/>
    <dgm:cxn modelId="{88F464D3-5AB6-4962-9DC3-CA35ED7870F1}" srcId="{A6EC90D1-B79C-401E-97E5-B8977778D167}" destId="{DD55BADB-1BFA-423E-98D5-7CFBA81EF9AF}" srcOrd="4" destOrd="0" parTransId="{BCF7D550-3FE6-4BD7-8B2C-FB9329C01E45}" sibTransId="{9111EC0F-F686-42A6-8B33-4232B4496397}"/>
    <dgm:cxn modelId="{D03200D5-2C1B-42A4-A8DA-03E787A380A0}" srcId="{A6EC90D1-B79C-401E-97E5-B8977778D167}" destId="{874BFD9F-6905-4EFD-B90C-75502B4823E1}" srcOrd="3" destOrd="0" parTransId="{11E3A8E5-53D0-4AF0-BBEA-9C6CB3DD190D}" sibTransId="{DC0D67EA-EC87-4999-A518-9BB78C899B07}"/>
    <dgm:cxn modelId="{390E46D6-707C-4D4E-B769-CBF286A5FD02}" type="presOf" srcId="{1EFB98A1-C87E-4F51-835B-79DC59985420}" destId="{F962DC94-204A-4914-9A4C-9426D6F53D8A}" srcOrd="0" destOrd="12" presId="urn:microsoft.com/office/officeart/2005/8/layout/hList1"/>
    <dgm:cxn modelId="{3D686ED6-2C58-49E6-B959-9B602A1D6CBF}" srcId="{A6EC90D1-B79C-401E-97E5-B8977778D167}" destId="{5EF64E78-D24E-41E3-AAA2-5CB8BABBF2BB}" srcOrd="5" destOrd="0" parTransId="{EA818BF8-2567-4B2C-9E75-DA952B2E1A7B}" sibTransId="{EA297084-81A8-46F4-9CDF-F6910EBE11C0}"/>
    <dgm:cxn modelId="{E9567CE9-4E35-40D1-9FF9-3DA0CAA1BBA2}" type="presOf" srcId="{874BFD9F-6905-4EFD-B90C-75502B4823E1}" destId="{F962DC94-204A-4914-9A4C-9426D6F53D8A}" srcOrd="0" destOrd="6" presId="urn:microsoft.com/office/officeart/2005/8/layout/hList1"/>
    <dgm:cxn modelId="{23A881FF-016B-4BCE-9205-D5841B53F7DA}" type="presOf" srcId="{A6EC90D1-B79C-401E-97E5-B8977778D167}" destId="{DFDC89D9-C5DF-431C-9708-01378043FDD4}" srcOrd="0" destOrd="0" presId="urn:microsoft.com/office/officeart/2005/8/layout/hList1"/>
    <dgm:cxn modelId="{34283885-5658-45F5-8D00-8C5130F82C1E}" type="presParOf" srcId="{659C1908-2C6A-421B-BD68-49513B8E3AD8}" destId="{6B2EF653-2D47-4CC2-A412-616D2A8CCFD1}" srcOrd="0" destOrd="0" presId="urn:microsoft.com/office/officeart/2005/8/layout/hList1"/>
    <dgm:cxn modelId="{94334AE7-DDAB-435D-9DEA-9A9468042219}" type="presParOf" srcId="{6B2EF653-2D47-4CC2-A412-616D2A8CCFD1}" destId="{DFDC89D9-C5DF-431C-9708-01378043FDD4}" srcOrd="0" destOrd="0" presId="urn:microsoft.com/office/officeart/2005/8/layout/hList1"/>
    <dgm:cxn modelId="{712533B9-F85A-49A0-9D38-7708DD6B1405}" type="presParOf" srcId="{6B2EF653-2D47-4CC2-A412-616D2A8CCFD1}" destId="{F962DC94-204A-4914-9A4C-9426D6F53D8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98DF37-0278-4F99-BED9-6BF0E7E2CD68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s-PE"/>
        </a:p>
      </dgm:t>
    </dgm:pt>
    <dgm:pt modelId="{7D0FC071-4553-48BB-8BB3-2D73628C78C8}">
      <dgm:prSet phldrT="[Texto]" custT="1"/>
      <dgm:spPr/>
      <dgm:t>
        <a:bodyPr/>
        <a:lstStyle/>
        <a:p>
          <a:r>
            <a:rPr lang="es-PE" sz="1200"/>
            <a:t>Target </a:t>
          </a:r>
        </a:p>
      </dgm:t>
    </dgm:pt>
    <dgm:pt modelId="{11FB924C-6F5C-4935-BBE0-6F024759A4F2}" type="parTrans" cxnId="{63F7EDE6-A6EB-4BF4-8C52-B8D72A88EC9A}">
      <dgm:prSet/>
      <dgm:spPr/>
      <dgm:t>
        <a:bodyPr/>
        <a:lstStyle/>
        <a:p>
          <a:endParaRPr lang="es-PE" sz="1200"/>
        </a:p>
      </dgm:t>
    </dgm:pt>
    <dgm:pt modelId="{5965B938-EA77-4D79-9F02-5183814A0238}" type="sibTrans" cxnId="{63F7EDE6-A6EB-4BF4-8C52-B8D72A88EC9A}">
      <dgm:prSet/>
      <dgm:spPr/>
      <dgm:t>
        <a:bodyPr/>
        <a:lstStyle/>
        <a:p>
          <a:endParaRPr lang="es-PE" sz="1200"/>
        </a:p>
      </dgm:t>
    </dgm:pt>
    <dgm:pt modelId="{1F6DB0D2-B6B9-48F0-B82E-568D89181C33}">
      <dgm:prSet phldrT="[Texto]" custT="1"/>
      <dgm:spPr>
        <a:solidFill>
          <a:schemeClr val="tx1"/>
        </a:solidFill>
      </dgm:spPr>
      <dgm:t>
        <a:bodyPr/>
        <a:lstStyle/>
        <a:p>
          <a:r>
            <a:rPr lang="es-PE" sz="1200"/>
            <a:t>Actual Status</a:t>
          </a:r>
        </a:p>
      </dgm:t>
    </dgm:pt>
    <dgm:pt modelId="{1BE36A35-86BF-44CE-9F82-1A00A970B262}" type="parTrans" cxnId="{631E9760-A768-4273-8D04-5172F7DF5C44}">
      <dgm:prSet/>
      <dgm:spPr/>
      <dgm:t>
        <a:bodyPr/>
        <a:lstStyle/>
        <a:p>
          <a:endParaRPr lang="es-PE" sz="1200"/>
        </a:p>
      </dgm:t>
    </dgm:pt>
    <dgm:pt modelId="{423350DD-271E-419D-9C04-A6AE97334838}" type="sibTrans" cxnId="{631E9760-A768-4273-8D04-5172F7DF5C44}">
      <dgm:prSet/>
      <dgm:spPr/>
      <dgm:t>
        <a:bodyPr/>
        <a:lstStyle/>
        <a:p>
          <a:endParaRPr lang="es-PE" sz="1200"/>
        </a:p>
      </dgm:t>
    </dgm:pt>
    <dgm:pt modelId="{8B90EA1E-4DAA-4E64-9C26-6F2B92ED64DF}">
      <dgm:prSet phldrT="[Texto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PE" sz="1200" err="1">
              <a:solidFill>
                <a:sysClr val="windowText" lastClr="000000"/>
              </a:solidFill>
            </a:rPr>
            <a:t>Initial</a:t>
          </a:r>
          <a:r>
            <a:rPr lang="es-PE" sz="1200">
              <a:solidFill>
                <a:sysClr val="windowText" lastClr="000000"/>
              </a:solidFill>
            </a:rPr>
            <a:t> Status</a:t>
          </a:r>
        </a:p>
      </dgm:t>
    </dgm:pt>
    <dgm:pt modelId="{AA31CD5F-2556-484F-B6D9-73764D04BD34}" type="sibTrans" cxnId="{22BBB76A-2279-4F41-8627-AACD95D45D68}">
      <dgm:prSet/>
      <dgm:spPr/>
      <dgm:t>
        <a:bodyPr/>
        <a:lstStyle/>
        <a:p>
          <a:endParaRPr lang="es-PE" sz="1200"/>
        </a:p>
      </dgm:t>
    </dgm:pt>
    <dgm:pt modelId="{AE934D15-3F80-4C2F-9C16-4BBFEEE4E8BC}" type="parTrans" cxnId="{22BBB76A-2279-4F41-8627-AACD95D45D68}">
      <dgm:prSet/>
      <dgm:spPr/>
      <dgm:t>
        <a:bodyPr/>
        <a:lstStyle/>
        <a:p>
          <a:endParaRPr lang="es-PE" sz="1200"/>
        </a:p>
      </dgm:t>
    </dgm:pt>
    <dgm:pt modelId="{A44FAE9A-286F-4BC1-97EE-DE9D3A2C7CDA}" type="pres">
      <dgm:prSet presAssocID="{AE98DF37-0278-4F99-BED9-6BF0E7E2CD68}" presName="linear" presStyleCnt="0">
        <dgm:presLayoutVars>
          <dgm:dir/>
          <dgm:animLvl val="lvl"/>
          <dgm:resizeHandles val="exact"/>
        </dgm:presLayoutVars>
      </dgm:prSet>
      <dgm:spPr/>
    </dgm:pt>
    <dgm:pt modelId="{FF17F132-AE42-4B7E-9A19-2E8FF2CE2406}" type="pres">
      <dgm:prSet presAssocID="{7D0FC071-4553-48BB-8BB3-2D73628C78C8}" presName="parentLin" presStyleCnt="0"/>
      <dgm:spPr/>
    </dgm:pt>
    <dgm:pt modelId="{16EA45A8-02B7-412D-A114-F3C5D325B0A7}" type="pres">
      <dgm:prSet presAssocID="{7D0FC071-4553-48BB-8BB3-2D73628C78C8}" presName="parentLeftMargin" presStyleLbl="node1" presStyleIdx="0" presStyleCnt="3"/>
      <dgm:spPr/>
    </dgm:pt>
    <dgm:pt modelId="{55B0A83C-1FE0-47E4-AA03-667771A72647}" type="pres">
      <dgm:prSet presAssocID="{7D0FC071-4553-48BB-8BB3-2D73628C78C8}" presName="parentText" presStyleLbl="node1" presStyleIdx="0" presStyleCnt="3" custLinFactX="-9270" custLinFactY="115512" custLinFactNeighborX="-100000" custLinFactNeighborY="200000">
        <dgm:presLayoutVars>
          <dgm:chMax val="0"/>
          <dgm:bulletEnabled val="1"/>
        </dgm:presLayoutVars>
      </dgm:prSet>
      <dgm:spPr/>
    </dgm:pt>
    <dgm:pt modelId="{8D5AEA37-E981-405C-AE06-84BAFA386BCD}" type="pres">
      <dgm:prSet presAssocID="{7D0FC071-4553-48BB-8BB3-2D73628C78C8}" presName="negativeSpace" presStyleCnt="0"/>
      <dgm:spPr/>
    </dgm:pt>
    <dgm:pt modelId="{45C6F1B1-CFB0-4D23-8504-740C2609F0CA}" type="pres">
      <dgm:prSet presAssocID="{7D0FC071-4553-48BB-8BB3-2D73628C78C8}" presName="childText" presStyleLbl="conFgAcc1" presStyleIdx="0" presStyleCnt="3">
        <dgm:presLayoutVars>
          <dgm:bulletEnabled val="1"/>
        </dgm:presLayoutVars>
      </dgm:prSet>
      <dgm:spPr/>
    </dgm:pt>
    <dgm:pt modelId="{132CD480-0A85-4822-BB80-7F82DBF47B78}" type="pres">
      <dgm:prSet presAssocID="{5965B938-EA77-4D79-9F02-5183814A0238}" presName="spaceBetweenRectangles" presStyleCnt="0"/>
      <dgm:spPr/>
    </dgm:pt>
    <dgm:pt modelId="{5F52C6B6-46FA-43F3-9526-8F0B5D550B7A}" type="pres">
      <dgm:prSet presAssocID="{1F6DB0D2-B6B9-48F0-B82E-568D89181C33}" presName="parentLin" presStyleCnt="0"/>
      <dgm:spPr/>
    </dgm:pt>
    <dgm:pt modelId="{3B555283-D8A3-4517-A09F-1DC4D259113D}" type="pres">
      <dgm:prSet presAssocID="{1F6DB0D2-B6B9-48F0-B82E-568D89181C33}" presName="parentLeftMargin" presStyleLbl="node1" presStyleIdx="0" presStyleCnt="3"/>
      <dgm:spPr/>
    </dgm:pt>
    <dgm:pt modelId="{C656CDF9-F971-4D38-9401-D3F7ABB5182B}" type="pres">
      <dgm:prSet presAssocID="{1F6DB0D2-B6B9-48F0-B82E-568D89181C3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353755-C8DA-4F1C-A10C-3763B34CE6E3}" type="pres">
      <dgm:prSet presAssocID="{1F6DB0D2-B6B9-48F0-B82E-568D89181C33}" presName="negativeSpace" presStyleCnt="0"/>
      <dgm:spPr/>
    </dgm:pt>
    <dgm:pt modelId="{7C736ABD-E81B-4C71-9066-F8D04B4C51D2}" type="pres">
      <dgm:prSet presAssocID="{1F6DB0D2-B6B9-48F0-B82E-568D89181C33}" presName="childText" presStyleLbl="conFgAcc1" presStyleIdx="1" presStyleCnt="3">
        <dgm:presLayoutVars>
          <dgm:bulletEnabled val="1"/>
        </dgm:presLayoutVars>
      </dgm:prSet>
      <dgm:spPr/>
    </dgm:pt>
    <dgm:pt modelId="{C9A382CC-CD52-4216-B207-2FE8648B5A29}" type="pres">
      <dgm:prSet presAssocID="{423350DD-271E-419D-9C04-A6AE97334838}" presName="spaceBetweenRectangles" presStyleCnt="0"/>
      <dgm:spPr/>
    </dgm:pt>
    <dgm:pt modelId="{91352F3E-EF3D-4022-9F21-B3EC69BF3189}" type="pres">
      <dgm:prSet presAssocID="{8B90EA1E-4DAA-4E64-9C26-6F2B92ED64DF}" presName="parentLin" presStyleCnt="0"/>
      <dgm:spPr/>
    </dgm:pt>
    <dgm:pt modelId="{68C37F47-D3CF-4E44-9C48-E5F7B8A3AE1D}" type="pres">
      <dgm:prSet presAssocID="{8B90EA1E-4DAA-4E64-9C26-6F2B92ED64DF}" presName="parentLeftMargin" presStyleLbl="node1" presStyleIdx="1" presStyleCnt="3"/>
      <dgm:spPr/>
    </dgm:pt>
    <dgm:pt modelId="{95FC4C7C-92BF-4E9D-9F16-423EE7FBA97C}" type="pres">
      <dgm:prSet presAssocID="{8B90EA1E-4DAA-4E64-9C26-6F2B92ED64DF}" presName="parentText" presStyleLbl="node1" presStyleIdx="2" presStyleCnt="3" custLinFactY="-100000" custLinFactNeighborX="-87149" custLinFactNeighborY="-199415">
        <dgm:presLayoutVars>
          <dgm:chMax val="0"/>
          <dgm:bulletEnabled val="1"/>
        </dgm:presLayoutVars>
      </dgm:prSet>
      <dgm:spPr/>
    </dgm:pt>
    <dgm:pt modelId="{BD2BF672-1EAD-4604-9CBF-86732184DE59}" type="pres">
      <dgm:prSet presAssocID="{8B90EA1E-4DAA-4E64-9C26-6F2B92ED64DF}" presName="negativeSpace" presStyleCnt="0"/>
      <dgm:spPr/>
    </dgm:pt>
    <dgm:pt modelId="{4432D1B8-A84B-48B9-A135-377920009A84}" type="pres">
      <dgm:prSet presAssocID="{8B90EA1E-4DAA-4E64-9C26-6F2B92ED64DF}" presName="childText" presStyleLbl="conFgAcc1" presStyleIdx="2" presStyleCnt="3" custLinFactNeighborX="-10105" custLinFactNeighborY="-24410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0"/>
          </a:schemeClr>
        </a:solidFill>
      </dgm:spPr>
    </dgm:pt>
  </dgm:ptLst>
  <dgm:cxnLst>
    <dgm:cxn modelId="{64E19125-AEF0-4B94-AE2F-F1D27C526DB9}" type="presOf" srcId="{1F6DB0D2-B6B9-48F0-B82E-568D89181C33}" destId="{3B555283-D8A3-4517-A09F-1DC4D259113D}" srcOrd="0" destOrd="0" presId="urn:microsoft.com/office/officeart/2005/8/layout/list1"/>
    <dgm:cxn modelId="{281EA732-81BA-469A-AC9F-152BCD9558E5}" type="presOf" srcId="{7D0FC071-4553-48BB-8BB3-2D73628C78C8}" destId="{16EA45A8-02B7-412D-A114-F3C5D325B0A7}" srcOrd="0" destOrd="0" presId="urn:microsoft.com/office/officeart/2005/8/layout/list1"/>
    <dgm:cxn modelId="{631E9760-A768-4273-8D04-5172F7DF5C44}" srcId="{AE98DF37-0278-4F99-BED9-6BF0E7E2CD68}" destId="{1F6DB0D2-B6B9-48F0-B82E-568D89181C33}" srcOrd="1" destOrd="0" parTransId="{1BE36A35-86BF-44CE-9F82-1A00A970B262}" sibTransId="{423350DD-271E-419D-9C04-A6AE97334838}"/>
    <dgm:cxn modelId="{22BBB76A-2279-4F41-8627-AACD95D45D68}" srcId="{AE98DF37-0278-4F99-BED9-6BF0E7E2CD68}" destId="{8B90EA1E-4DAA-4E64-9C26-6F2B92ED64DF}" srcOrd="2" destOrd="0" parTransId="{AE934D15-3F80-4C2F-9C16-4BBFEEE4E8BC}" sibTransId="{AA31CD5F-2556-484F-B6D9-73764D04BD34}"/>
    <dgm:cxn modelId="{13583874-FF23-400B-97BE-91A084E029C8}" type="presOf" srcId="{AE98DF37-0278-4F99-BED9-6BF0E7E2CD68}" destId="{A44FAE9A-286F-4BC1-97EE-DE9D3A2C7CDA}" srcOrd="0" destOrd="0" presId="urn:microsoft.com/office/officeart/2005/8/layout/list1"/>
    <dgm:cxn modelId="{6E5B6186-291C-48A7-9656-B23EC43C7D6A}" type="presOf" srcId="{8B90EA1E-4DAA-4E64-9C26-6F2B92ED64DF}" destId="{95FC4C7C-92BF-4E9D-9F16-423EE7FBA97C}" srcOrd="1" destOrd="0" presId="urn:microsoft.com/office/officeart/2005/8/layout/list1"/>
    <dgm:cxn modelId="{9B52549F-4478-42CD-BD5C-1EFAA50B39B5}" type="presOf" srcId="{7D0FC071-4553-48BB-8BB3-2D73628C78C8}" destId="{55B0A83C-1FE0-47E4-AA03-667771A72647}" srcOrd="1" destOrd="0" presId="urn:microsoft.com/office/officeart/2005/8/layout/list1"/>
    <dgm:cxn modelId="{410726A0-DB62-4C16-A0C1-5BA0D7E819B9}" type="presOf" srcId="{1F6DB0D2-B6B9-48F0-B82E-568D89181C33}" destId="{C656CDF9-F971-4D38-9401-D3F7ABB5182B}" srcOrd="1" destOrd="0" presId="urn:microsoft.com/office/officeart/2005/8/layout/list1"/>
    <dgm:cxn modelId="{BA0189B6-5B72-4CF7-B47F-F93825A16543}" type="presOf" srcId="{8B90EA1E-4DAA-4E64-9C26-6F2B92ED64DF}" destId="{68C37F47-D3CF-4E44-9C48-E5F7B8A3AE1D}" srcOrd="0" destOrd="0" presId="urn:microsoft.com/office/officeart/2005/8/layout/list1"/>
    <dgm:cxn modelId="{63F7EDE6-A6EB-4BF4-8C52-B8D72A88EC9A}" srcId="{AE98DF37-0278-4F99-BED9-6BF0E7E2CD68}" destId="{7D0FC071-4553-48BB-8BB3-2D73628C78C8}" srcOrd="0" destOrd="0" parTransId="{11FB924C-6F5C-4935-BBE0-6F024759A4F2}" sibTransId="{5965B938-EA77-4D79-9F02-5183814A0238}"/>
    <dgm:cxn modelId="{8D397A4F-D458-44AF-B4AE-AF4939555879}" type="presParOf" srcId="{A44FAE9A-286F-4BC1-97EE-DE9D3A2C7CDA}" destId="{FF17F132-AE42-4B7E-9A19-2E8FF2CE2406}" srcOrd="0" destOrd="0" presId="urn:microsoft.com/office/officeart/2005/8/layout/list1"/>
    <dgm:cxn modelId="{C9066BF8-63EF-437E-8517-DD05AD09ECB4}" type="presParOf" srcId="{FF17F132-AE42-4B7E-9A19-2E8FF2CE2406}" destId="{16EA45A8-02B7-412D-A114-F3C5D325B0A7}" srcOrd="0" destOrd="0" presId="urn:microsoft.com/office/officeart/2005/8/layout/list1"/>
    <dgm:cxn modelId="{EEFE30C6-796B-4CE3-AA6A-87736DA34F49}" type="presParOf" srcId="{FF17F132-AE42-4B7E-9A19-2E8FF2CE2406}" destId="{55B0A83C-1FE0-47E4-AA03-667771A72647}" srcOrd="1" destOrd="0" presId="urn:microsoft.com/office/officeart/2005/8/layout/list1"/>
    <dgm:cxn modelId="{4D963B63-B4DF-4B4F-A192-6A5B67EB2548}" type="presParOf" srcId="{A44FAE9A-286F-4BC1-97EE-DE9D3A2C7CDA}" destId="{8D5AEA37-E981-405C-AE06-84BAFA386BCD}" srcOrd="1" destOrd="0" presId="urn:microsoft.com/office/officeart/2005/8/layout/list1"/>
    <dgm:cxn modelId="{F754FA51-FDA1-45BA-A600-ECCF6E8F1B79}" type="presParOf" srcId="{A44FAE9A-286F-4BC1-97EE-DE9D3A2C7CDA}" destId="{45C6F1B1-CFB0-4D23-8504-740C2609F0CA}" srcOrd="2" destOrd="0" presId="urn:microsoft.com/office/officeart/2005/8/layout/list1"/>
    <dgm:cxn modelId="{8FABCF1D-EBDD-4B86-8FB7-2B68D4AC1563}" type="presParOf" srcId="{A44FAE9A-286F-4BC1-97EE-DE9D3A2C7CDA}" destId="{132CD480-0A85-4822-BB80-7F82DBF47B78}" srcOrd="3" destOrd="0" presId="urn:microsoft.com/office/officeart/2005/8/layout/list1"/>
    <dgm:cxn modelId="{DB1935E9-65ED-4F99-9CC2-5F837F65C1BC}" type="presParOf" srcId="{A44FAE9A-286F-4BC1-97EE-DE9D3A2C7CDA}" destId="{5F52C6B6-46FA-43F3-9526-8F0B5D550B7A}" srcOrd="4" destOrd="0" presId="urn:microsoft.com/office/officeart/2005/8/layout/list1"/>
    <dgm:cxn modelId="{86E1F1D3-9E5B-4D92-871B-2A47687C3E92}" type="presParOf" srcId="{5F52C6B6-46FA-43F3-9526-8F0B5D550B7A}" destId="{3B555283-D8A3-4517-A09F-1DC4D259113D}" srcOrd="0" destOrd="0" presId="urn:microsoft.com/office/officeart/2005/8/layout/list1"/>
    <dgm:cxn modelId="{BFA8AF5B-150E-4F11-94DB-9E615F568F3F}" type="presParOf" srcId="{5F52C6B6-46FA-43F3-9526-8F0B5D550B7A}" destId="{C656CDF9-F971-4D38-9401-D3F7ABB5182B}" srcOrd="1" destOrd="0" presId="urn:microsoft.com/office/officeart/2005/8/layout/list1"/>
    <dgm:cxn modelId="{30BD1B20-90AD-431C-947F-0A93ADC39330}" type="presParOf" srcId="{A44FAE9A-286F-4BC1-97EE-DE9D3A2C7CDA}" destId="{AB353755-C8DA-4F1C-A10C-3763B34CE6E3}" srcOrd="5" destOrd="0" presId="urn:microsoft.com/office/officeart/2005/8/layout/list1"/>
    <dgm:cxn modelId="{92390906-0B73-475D-8B7E-E7845B1822B0}" type="presParOf" srcId="{A44FAE9A-286F-4BC1-97EE-DE9D3A2C7CDA}" destId="{7C736ABD-E81B-4C71-9066-F8D04B4C51D2}" srcOrd="6" destOrd="0" presId="urn:microsoft.com/office/officeart/2005/8/layout/list1"/>
    <dgm:cxn modelId="{93B41E3E-FABA-4897-8480-2E184F8EC341}" type="presParOf" srcId="{A44FAE9A-286F-4BC1-97EE-DE9D3A2C7CDA}" destId="{C9A382CC-CD52-4216-B207-2FE8648B5A29}" srcOrd="7" destOrd="0" presId="urn:microsoft.com/office/officeart/2005/8/layout/list1"/>
    <dgm:cxn modelId="{466D379F-369E-4435-9917-20D4B55DF5D5}" type="presParOf" srcId="{A44FAE9A-286F-4BC1-97EE-DE9D3A2C7CDA}" destId="{91352F3E-EF3D-4022-9F21-B3EC69BF3189}" srcOrd="8" destOrd="0" presId="urn:microsoft.com/office/officeart/2005/8/layout/list1"/>
    <dgm:cxn modelId="{58BBDB2B-BB22-414D-A280-24167D4600F2}" type="presParOf" srcId="{91352F3E-EF3D-4022-9F21-B3EC69BF3189}" destId="{68C37F47-D3CF-4E44-9C48-E5F7B8A3AE1D}" srcOrd="0" destOrd="0" presId="urn:microsoft.com/office/officeart/2005/8/layout/list1"/>
    <dgm:cxn modelId="{DE7D9B9F-D195-445F-8A6B-C7D7BC94157F}" type="presParOf" srcId="{91352F3E-EF3D-4022-9F21-B3EC69BF3189}" destId="{95FC4C7C-92BF-4E9D-9F16-423EE7FBA97C}" srcOrd="1" destOrd="0" presId="urn:microsoft.com/office/officeart/2005/8/layout/list1"/>
    <dgm:cxn modelId="{2BB8BAEE-A24F-45E8-9663-383C923A7D5D}" type="presParOf" srcId="{A44FAE9A-286F-4BC1-97EE-DE9D3A2C7CDA}" destId="{BD2BF672-1EAD-4604-9CBF-86732184DE59}" srcOrd="9" destOrd="0" presId="urn:microsoft.com/office/officeart/2005/8/layout/list1"/>
    <dgm:cxn modelId="{0BEF5346-FC75-4546-86F6-385783DA8657}" type="presParOf" srcId="{A44FAE9A-286F-4BC1-97EE-DE9D3A2C7CDA}" destId="{4432D1B8-A84B-48B9-A135-377920009A8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C89D9-C5DF-431C-9708-01378043FDD4}">
      <dsp:nvSpPr>
        <dsp:cNvPr id="0" name=""/>
        <dsp:cNvSpPr/>
      </dsp:nvSpPr>
      <dsp:spPr>
        <a:xfrm>
          <a:off x="0" y="0"/>
          <a:ext cx="3465488" cy="662400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REACTIVE</a:t>
          </a:r>
        </a:p>
      </dsp:txBody>
      <dsp:txXfrm>
        <a:off x="0" y="0"/>
        <a:ext cx="3465488" cy="662400"/>
      </dsp:txXfrm>
    </dsp:sp>
    <dsp:sp modelId="{F962DC94-204A-4914-9A4C-9426D6F53D8A}">
      <dsp:nvSpPr>
        <dsp:cNvPr id="0" name=""/>
        <dsp:cNvSpPr/>
      </dsp:nvSpPr>
      <dsp:spPr>
        <a:xfrm>
          <a:off x="0" y="668719"/>
          <a:ext cx="3465488" cy="3409289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BASIC KNOWLEDGE – REACTIVE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 WCS </a:t>
          </a: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tools</a:t>
          </a:r>
          <a:endParaRPr lang="es-PE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Kaizen</a:t>
          </a: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logic</a:t>
          </a: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and PDCA</a:t>
          </a:r>
          <a:endParaRPr lang="es-PE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Problem</a:t>
          </a: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Solving</a:t>
          </a: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basic</a:t>
          </a: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tolos</a:t>
          </a:r>
          <a:endParaRPr lang="es-PE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10 QC </a:t>
          </a: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viewpoints</a:t>
          </a:r>
          <a:endParaRPr lang="es-PE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Reactive QA </a:t>
          </a: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matrix</a:t>
          </a:r>
          <a:endParaRPr lang="es-PE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 QC </a:t>
          </a: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tools</a:t>
          </a:r>
          <a:endParaRPr lang="es-PE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 steps of Problem  Solving</a:t>
          </a:r>
          <a:endParaRPr lang="en-US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7 steps of Quality Maintenance (with Focus on Steps 1-4)</a:t>
          </a:r>
          <a:endParaRPr lang="en-US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TWTTP/HERCA</a:t>
          </a:r>
          <a:endParaRPr lang="es-PE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5QF0D</a:t>
          </a:r>
          <a:endParaRPr lang="es-PE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Basic Statistics &amp; Basic Statistical </a:t>
          </a:r>
          <a:r>
            <a:rPr lang="en-US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Proces</a:t>
          </a:r>
          <a:r>
            <a:rPr lang="en-US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Control (</a:t>
          </a:r>
          <a:r>
            <a:rPr lang="en-US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Cp,Cpk</a:t>
          </a:r>
          <a:r>
            <a:rPr lang="en-US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)</a:t>
          </a:r>
          <a:endParaRPr lang="en-US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Quality</a:t>
          </a: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Gate</a:t>
          </a:r>
          <a:endParaRPr lang="en-US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8 Stages of Incoming materials - reactive</a:t>
          </a:r>
          <a:endParaRPr lang="en-US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PE" sz="1200" b="0" i="0" u="none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Reactive QA Network</a:t>
          </a:r>
          <a:endParaRPr lang="es-PE" sz="12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668719"/>
        <a:ext cx="3465488" cy="3409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6F1B1-CFB0-4D23-8504-740C2609F0CA}">
      <dsp:nvSpPr>
        <dsp:cNvPr id="0" name=""/>
        <dsp:cNvSpPr/>
      </dsp:nvSpPr>
      <dsp:spPr>
        <a:xfrm>
          <a:off x="0" y="196345"/>
          <a:ext cx="130971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0A83C-1FE0-47E4-AA03-667771A72647}">
      <dsp:nvSpPr>
        <dsp:cNvPr id="0" name=""/>
        <dsp:cNvSpPr/>
      </dsp:nvSpPr>
      <dsp:spPr>
        <a:xfrm>
          <a:off x="0" y="1215274"/>
          <a:ext cx="916801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53" tIns="0" rIns="3465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/>
            <a:t>Target </a:t>
          </a:r>
        </a:p>
      </dsp:txBody>
      <dsp:txXfrm>
        <a:off x="18734" y="1234008"/>
        <a:ext cx="879333" cy="346292"/>
      </dsp:txXfrm>
    </dsp:sp>
    <dsp:sp modelId="{7C736ABD-E81B-4C71-9066-F8D04B4C51D2}">
      <dsp:nvSpPr>
        <dsp:cNvPr id="0" name=""/>
        <dsp:cNvSpPr/>
      </dsp:nvSpPr>
      <dsp:spPr>
        <a:xfrm>
          <a:off x="0" y="786026"/>
          <a:ext cx="130971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6CDF9-F971-4D38-9401-D3F7ABB5182B}">
      <dsp:nvSpPr>
        <dsp:cNvPr id="0" name=""/>
        <dsp:cNvSpPr/>
      </dsp:nvSpPr>
      <dsp:spPr>
        <a:xfrm>
          <a:off x="65485" y="594146"/>
          <a:ext cx="916801" cy="383760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53" tIns="0" rIns="3465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/>
            <a:t>Actual Status</a:t>
          </a:r>
        </a:p>
      </dsp:txBody>
      <dsp:txXfrm>
        <a:off x="84219" y="612880"/>
        <a:ext cx="879333" cy="346292"/>
      </dsp:txXfrm>
    </dsp:sp>
    <dsp:sp modelId="{4432D1B8-A84B-48B9-A135-377920009A84}">
      <dsp:nvSpPr>
        <dsp:cNvPr id="0" name=""/>
        <dsp:cNvSpPr/>
      </dsp:nvSpPr>
      <dsp:spPr>
        <a:xfrm>
          <a:off x="0" y="1328868"/>
          <a:ext cx="1309716" cy="327600"/>
        </a:xfrm>
        <a:prstGeom prst="rect">
          <a:avLst/>
        </a:prstGeom>
        <a:solidFill>
          <a:schemeClr val="lt1">
            <a:hueOff val="0"/>
            <a:satOff val="0"/>
            <a:lumOff val="0"/>
            <a:alpha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FC4C7C-92BF-4E9D-9F16-423EE7FBA97C}">
      <dsp:nvSpPr>
        <dsp:cNvPr id="0" name=""/>
        <dsp:cNvSpPr/>
      </dsp:nvSpPr>
      <dsp:spPr>
        <a:xfrm>
          <a:off x="8415" y="34790"/>
          <a:ext cx="916801" cy="383760"/>
        </a:xfrm>
        <a:prstGeom prst="roundRect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653" tIns="0" rIns="3465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200" kern="1200" err="1">
              <a:solidFill>
                <a:sysClr val="windowText" lastClr="000000"/>
              </a:solidFill>
            </a:rPr>
            <a:t>Initial</a:t>
          </a:r>
          <a:r>
            <a:rPr lang="es-PE" sz="1200" kern="1200">
              <a:solidFill>
                <a:sysClr val="windowText" lastClr="000000"/>
              </a:solidFill>
            </a:rPr>
            <a:t> Status</a:t>
          </a:r>
        </a:p>
      </dsp:txBody>
      <dsp:txXfrm>
        <a:off x="27149" y="53524"/>
        <a:ext cx="879333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B33C60-7D3B-5E45-A5C9-84F6E56A47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C32B3-B53B-FE4D-AE76-9099649B73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30B7C-9F1D-F54A-8986-96893E23D80D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8AAD7-626A-CC40-B004-F208C3E4BD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EFEB5-0401-3A40-BE38-3FB301119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4BF47-7C99-5D48-983A-E9E48B2F5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48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21D0E-C8AB-8745-9889-04537599CD5F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8570E-2BAD-E842-BF0A-D627E4B49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8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37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This´s the Content, similar to others pillars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  A</a:t>
            </a:r>
          </a:p>
          <a:p>
            <a:endParaRPr lang="es-PE">
              <a:solidFill>
                <a:srgbClr val="FF0000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65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8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63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30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9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06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This´s the Content, similar to others pillars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  A</a:t>
            </a:r>
          </a:p>
          <a:p>
            <a:endParaRPr lang="es-PE">
              <a:solidFill>
                <a:srgbClr val="FF0000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38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61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70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88570E-2BAD-E842-BF0A-D627E4B490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037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sz="1200" b="1"/>
              <a:t>QM – 7 Steps: </a:t>
            </a:r>
            <a:r>
              <a:rPr lang="en-US" sz="1200"/>
              <a:t>Advance the project to step 4.</a:t>
            </a:r>
          </a:p>
          <a:p>
            <a:pPr marL="0" indent="0">
              <a:buFont typeface="Wingdings" pitchFamily="2" charset="2"/>
              <a:buNone/>
            </a:pPr>
            <a:r>
              <a:rPr lang="en-US"/>
              <a:t>QA </a:t>
            </a:r>
            <a:r>
              <a:rPr lang="en-US" sz="1200" b="1"/>
              <a:t>Matrix: </a:t>
            </a:r>
            <a:r>
              <a:rPr lang="es-PE" sz="1200" err="1"/>
              <a:t>Starting</a:t>
            </a:r>
            <a:r>
              <a:rPr lang="es-PE" sz="1200"/>
              <a:t> </a:t>
            </a:r>
            <a:r>
              <a:rPr lang="es-PE" sz="1200" err="1"/>
              <a:t>the</a:t>
            </a:r>
            <a:r>
              <a:rPr lang="es-PE" sz="1200"/>
              <a:t> </a:t>
            </a:r>
            <a:r>
              <a:rPr lang="es-PE" sz="1200" err="1"/>
              <a:t>recopiling</a:t>
            </a:r>
            <a:r>
              <a:rPr lang="es-PE" sz="1200"/>
              <a:t> data </a:t>
            </a:r>
            <a:r>
              <a:rPr lang="es-PE" sz="1200" err="1"/>
              <a:t>for</a:t>
            </a:r>
            <a:r>
              <a:rPr lang="es-PE" sz="1200"/>
              <a:t> </a:t>
            </a:r>
            <a:r>
              <a:rPr lang="es-PE" sz="1200" err="1"/>
              <a:t>the</a:t>
            </a:r>
            <a:r>
              <a:rPr lang="es-PE" sz="1200"/>
              <a:t> new QA Matrix 2020-II.</a:t>
            </a:r>
            <a:endParaRPr lang="es-PE" sz="1200" b="1"/>
          </a:p>
          <a:p>
            <a:pPr marL="0" indent="0">
              <a:buFont typeface="Wingdings" pitchFamily="2" charset="2"/>
              <a:buNone/>
            </a:pPr>
            <a:r>
              <a:rPr lang="en-US" sz="1200" b="1"/>
              <a:t>QC Pilar: </a:t>
            </a:r>
            <a:r>
              <a:rPr lang="es-PE" sz="1200" err="1"/>
              <a:t>Increasing</a:t>
            </a:r>
            <a:r>
              <a:rPr lang="es-PE" sz="1200"/>
              <a:t> </a:t>
            </a:r>
            <a:r>
              <a:rPr lang="es-PE" sz="1200" err="1"/>
              <a:t>the</a:t>
            </a:r>
            <a:r>
              <a:rPr lang="es-PE" sz="1200"/>
              <a:t> </a:t>
            </a:r>
            <a:r>
              <a:rPr lang="es-PE" sz="1200" err="1"/>
              <a:t>involvement</a:t>
            </a:r>
            <a:r>
              <a:rPr lang="es-PE" sz="1200"/>
              <a:t> of </a:t>
            </a:r>
            <a:r>
              <a:rPr lang="es-PE" sz="1200" err="1"/>
              <a:t>the</a:t>
            </a:r>
            <a:r>
              <a:rPr lang="es-PE" sz="1200"/>
              <a:t> </a:t>
            </a:r>
            <a:r>
              <a:rPr lang="es-PE" sz="1200" err="1"/>
              <a:t>people</a:t>
            </a:r>
            <a:endParaRPr lang="es-PE" sz="1200"/>
          </a:p>
          <a:p>
            <a:pPr marL="0" indent="0">
              <a:buFont typeface="Wingdings" pitchFamily="2" charset="2"/>
              <a:buNone/>
            </a:pPr>
            <a:r>
              <a:rPr lang="en-US" sz="1200" b="1"/>
              <a:t>For the new projects: </a:t>
            </a:r>
            <a:r>
              <a:rPr lang="en-US" sz="1200"/>
              <a:t>Promote the application of Poka Yoke, Error Proof and SOP countermeasures</a:t>
            </a:r>
            <a:endParaRPr lang="es-PE" sz="1200"/>
          </a:p>
          <a:p>
            <a:pPr marL="0" indent="0">
              <a:buFont typeface="Wingdings" pitchFamily="2" charset="2"/>
              <a:buNone/>
            </a:pPr>
            <a:endParaRPr lang="es-PE" sz="1200"/>
          </a:p>
          <a:p>
            <a:r>
              <a:rPr lang="en-US" b="1"/>
              <a:t>Planes a </a:t>
            </a:r>
            <a:r>
              <a:rPr lang="en-US" b="1" err="1"/>
              <a:t>futuro</a:t>
            </a:r>
            <a:r>
              <a:rPr lang="en-US" b="1"/>
              <a:t>????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05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Final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4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10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This´s the Content, similar to others pillars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  A</a:t>
            </a:r>
          </a:p>
          <a:p>
            <a:endParaRPr lang="es-PE">
              <a:solidFill>
                <a:srgbClr val="FF0000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6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8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25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20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56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Heavier content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8570E-2BAD-E842-BF0A-D627E4B490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4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/>
              <a:t>Se muestra las competencias requeridas para este año 2022.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228B3D-A0CA-42EE-BCA0-7896E9991A68}" type="slidenum">
              <a:rPr lang="en-GB" altLang="zh-CN" smtClean="0"/>
              <a:pPr>
                <a:defRPr/>
              </a:pPr>
              <a:t>10</a:t>
            </a:fld>
            <a:endParaRPr lang="en-GB" altLang="zh-CN"/>
          </a:p>
        </p:txBody>
      </p:sp>
    </p:spTree>
    <p:extLst>
      <p:ext uri="{BB962C8B-B14F-4D97-AF65-F5344CB8AC3E}">
        <p14:creationId xmlns:p14="http://schemas.microsoft.com/office/powerpoint/2010/main" val="206362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r section_ful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78F9A95-90DD-479A-BA01-79B7388A707C}"/>
              </a:ext>
            </a:extLst>
          </p:cNvPr>
          <p:cNvSpPr txBox="1"/>
          <p:nvPr userDrawn="1"/>
        </p:nvSpPr>
        <p:spPr>
          <a:xfrm>
            <a:off x="-1" y="-641866"/>
            <a:ext cx="125152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/>
                </a:solidFill>
                <a:highlight>
                  <a:srgbClr val="FFFF00"/>
                </a:highlight>
              </a:rPr>
              <a:t>Cover – full image (with white logo)</a:t>
            </a:r>
          </a:p>
          <a:p>
            <a:r>
              <a:rPr lang="en-US" sz="1100">
                <a:solidFill>
                  <a:schemeClr val="bg2"/>
                </a:solidFill>
              </a:rPr>
              <a:t>To change the image: Go to </a:t>
            </a:r>
            <a:r>
              <a:rPr lang="en-US" sz="1100" b="1">
                <a:solidFill>
                  <a:schemeClr val="bg2"/>
                </a:solidFill>
              </a:rPr>
              <a:t>View &gt; Master &gt; Slide Master</a:t>
            </a:r>
            <a:r>
              <a:rPr lang="en-US" sz="1100">
                <a:solidFill>
                  <a:schemeClr val="bg2"/>
                </a:solidFill>
              </a:rPr>
              <a:t>. Replace the image by either replacing or inserting a new one and sending it to back.</a:t>
            </a:r>
          </a:p>
          <a:p>
            <a:r>
              <a:rPr lang="en-US" sz="1100">
                <a:solidFill>
                  <a:schemeClr val="bg2"/>
                </a:solidFill>
              </a:rPr>
              <a:t>To change the location or transparency of the circle: Go to </a:t>
            </a:r>
            <a:r>
              <a:rPr lang="en-US" sz="1100" b="1">
                <a:solidFill>
                  <a:schemeClr val="bg2"/>
                </a:solidFill>
              </a:rPr>
              <a:t>View &gt; Master &gt; Slide Master</a:t>
            </a:r>
            <a:r>
              <a:rPr lang="en-US" sz="1100">
                <a:solidFill>
                  <a:schemeClr val="bg2"/>
                </a:solidFill>
              </a:rPr>
              <a:t>. Change the location or change the transparency of the circle from the </a:t>
            </a:r>
            <a:r>
              <a:rPr lang="en-US" sz="1100" b="1">
                <a:solidFill>
                  <a:schemeClr val="bg2"/>
                </a:solidFill>
              </a:rPr>
              <a:t>Format Shape</a:t>
            </a:r>
            <a:r>
              <a:rPr lang="en-US" sz="1100">
                <a:solidFill>
                  <a:schemeClr val="bg2"/>
                </a:solidFill>
              </a:rPr>
              <a:t> panel.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445C7B6C-B6AB-AB42-933C-954D72C5CA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1983600"/>
            <a:ext cx="11233150" cy="110799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7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702436E-3074-B049-92A9-A1136BD15F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3121200"/>
            <a:ext cx="11233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2400" b="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8B7EB61-0E12-664B-90C7-A34C6FF3C6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3712826"/>
            <a:ext cx="4719808" cy="21544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Internal Webinar  |  Presenter name  |  Date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4304194-D10D-4D48-AF37-415D307754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00" y="489600"/>
            <a:ext cx="1859280" cy="765048"/>
          </a:xfrm>
          <a:prstGeom prst="rect">
            <a:avLst/>
          </a:prstGeom>
        </p:spPr>
      </p:pic>
      <p:pic>
        <p:nvPicPr>
          <p:cNvPr id="26" name="Picture 25" descr="A picture containing qr code&#10;&#10;Description automatically generated">
            <a:extLst>
              <a:ext uri="{FF2B5EF4-FFF2-40B4-BE49-F238E27FC236}">
                <a16:creationId xmlns:a16="http://schemas.microsoft.com/office/drawing/2014/main" id="{EEB0DBF8-2BC1-104E-9272-56D528827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00" y="6122659"/>
            <a:ext cx="760619" cy="43923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AEBCE1-555F-9A44-A802-8383B850B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0892511" y="6181725"/>
            <a:ext cx="932400" cy="439230"/>
          </a:xfrm>
          <a:custGeom>
            <a:avLst/>
            <a:gdLst>
              <a:gd name="connsiteX0" fmla="*/ 0 w 932400"/>
              <a:gd name="connsiteY0" fmla="*/ 0 h 439230"/>
              <a:gd name="connsiteX1" fmla="*/ 932400 w 932400"/>
              <a:gd name="connsiteY1" fmla="*/ 0 h 439230"/>
              <a:gd name="connsiteX2" fmla="*/ 932400 w 932400"/>
              <a:gd name="connsiteY2" fmla="*/ 439230 h 439230"/>
              <a:gd name="connsiteX3" fmla="*/ 0 w 932400"/>
              <a:gd name="connsiteY3" fmla="*/ 439230 h 439230"/>
              <a:gd name="connsiteX4" fmla="*/ 0 w 932400"/>
              <a:gd name="connsiteY4" fmla="*/ 0 h 43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2400" h="439230">
                <a:moveTo>
                  <a:pt x="0" y="0"/>
                </a:moveTo>
                <a:lnTo>
                  <a:pt x="932400" y="0"/>
                </a:lnTo>
                <a:lnTo>
                  <a:pt x="932400" y="439230"/>
                </a:lnTo>
                <a:lnTo>
                  <a:pt x="0" y="43923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0999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CF57B-1789-3247-8232-2C754E8C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504025F-10B0-BA44-8717-D16C1520FB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6" y="1304926"/>
            <a:ext cx="11221118" cy="4572000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41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r section_hal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9474D7-1E3F-7C40-A115-E8FB80AB3E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9C7BE6-5B7A-BB4A-B283-7FF1695EF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17888"/>
          </a:xfrm>
          <a:prstGeom prst="rect">
            <a:avLst/>
          </a:prstGeom>
        </p:spPr>
        <p:txBody>
          <a:bodyPr tIns="288000" anchor="t">
            <a:noAutofit/>
          </a:bodyPr>
          <a:lstStyle>
            <a:lvl1pPr marL="0" indent="0" algn="ctr">
              <a:buNone/>
              <a:defRPr i="1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1AF8C3-9F5F-BA47-8F76-5B007AF04A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4107522"/>
            <a:ext cx="11233150" cy="5539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BA61DD0-E7B7-AC4C-9422-6C40C5100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778080"/>
            <a:ext cx="1123315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15BCFB5-DD7D-064B-94F0-57078FF21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3747086"/>
            <a:ext cx="1123315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1800" b="0">
                <a:solidFill>
                  <a:schemeClr val="accent3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/>
              <a:t>Business, industry, function, service or product name (optional)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3C8A272-9521-9949-B749-E6FBA32ADD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6380404"/>
            <a:ext cx="4719808" cy="21544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 Name, Position,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17FE15-BA7C-5049-BD29-71764C020F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92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r section_3/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E00824-6704-EE48-A00D-5B7D17DFDF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9C7BE6-5B7A-BB4A-B283-7FF1695EF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889356"/>
          </a:xfrm>
          <a:prstGeom prst="rect">
            <a:avLst/>
          </a:prstGeom>
        </p:spPr>
        <p:txBody>
          <a:bodyPr tIns="28800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i="1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1AF8C3-9F5F-BA47-8F76-5B007AF04A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72" y="1573296"/>
            <a:ext cx="9323595" cy="166199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/>
              <a:t>Presentation title – Adjust position where it is most readable, add transparent gradient to enhance readability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15BCFB5-DD7D-064B-94F0-57078FF21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174" y="1114386"/>
            <a:ext cx="9304798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1800" b="0">
                <a:solidFill>
                  <a:schemeClr val="accent3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/>
              <a:t>Business, industry, function, service or product name (optional)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89E63B0-EDA6-4D4E-A9E1-F354D6D746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74" y="3421117"/>
            <a:ext cx="9323594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2B49DA0-EC23-0D45-B145-94B004FE2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926" y="6365739"/>
            <a:ext cx="4719808" cy="21544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 Name, Position, 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75F0B-6334-2F46-9B7D-AA2C76DF64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5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r section_ful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E00824-6704-EE48-A00D-5B7D17DFDF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9C7BE6-5B7A-BB4A-B283-7FF1695EF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tIns="28800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i="1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1AF8C3-9F5F-BA47-8F76-5B007AF04A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72" y="1573296"/>
            <a:ext cx="9323595" cy="166199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400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/>
              <a:t>Presentation title – Adjust position where it is most readable, add transparent gradient to enhance readability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15BCFB5-DD7D-064B-94F0-57078FF21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174" y="1114386"/>
            <a:ext cx="9304798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1800" b="0">
                <a:solidFill>
                  <a:schemeClr val="accent3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/>
              <a:t>Business, industry, function, service or product name (optional)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89E63B0-EDA6-4D4E-A9E1-F354D6D746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4174" y="3421117"/>
            <a:ext cx="9323594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1800" b="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err="1"/>
              <a:t>Subheadline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2B49DA0-EC23-0D45-B145-94B004FE29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926" y="6365739"/>
            <a:ext cx="4719808" cy="21544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Presenter Name, Position, 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B9C833-6E6A-5E4F-912D-162FA4B644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9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076ABB7-875A-204C-9873-FC366FE01151}"/>
              </a:ext>
            </a:extLst>
          </p:cNvPr>
          <p:cNvSpPr/>
          <p:nvPr userDrawn="1"/>
        </p:nvSpPr>
        <p:spPr>
          <a:xfrm>
            <a:off x="7329911" y="0"/>
            <a:ext cx="486208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6378575" cy="44319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6378575" cy="487521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D8271ED4-39DE-8C4C-A549-8135EAFBDC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90667" y="1315889"/>
            <a:ext cx="2853144" cy="286876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txBody>
          <a:bodyPr tIns="108000">
            <a:no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1F6D8-241A-E540-B35D-A57FD302A0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11233150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D8271ED4-39DE-8C4C-A549-8135EAFBDC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3978" y="1320385"/>
            <a:ext cx="1809534" cy="1819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txBody>
          <a:bodyPr tIns="108000">
            <a:noAutofit/>
          </a:bodyPr>
          <a:lstStyle>
            <a:lvl1pPr marL="0" indent="0" algn="ctr">
              <a:buNone/>
              <a:defRPr sz="16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10BFE37-786A-0748-BA91-13EAAC0428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1378" y="1304925"/>
            <a:ext cx="3243692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None/>
              <a:defRPr sz="2000" b="0"/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800"/>
            </a:lvl3pPr>
            <a:lvl4pPr marL="1600200" indent="-22860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92372706-6D2B-E14A-8507-72FB29F0A61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11483" y="1320385"/>
            <a:ext cx="1809534" cy="1819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txBody>
          <a:bodyPr tIns="108000">
            <a:noAutofit/>
          </a:bodyPr>
          <a:lstStyle>
            <a:lvl1pPr marL="0" indent="0" algn="ctr">
              <a:buNone/>
              <a:defRPr sz="16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6406427-E1A4-8243-8083-0B94355571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68883" y="1304925"/>
            <a:ext cx="3243692" cy="4572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None/>
              <a:defRPr sz="2000" b="0"/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800"/>
            </a:lvl3pPr>
            <a:lvl4pPr marL="1600200" indent="-22860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5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11233150" cy="44134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D8271ED4-39DE-8C4C-A549-8135EAFBDC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7360" y="1814591"/>
            <a:ext cx="1809534" cy="181943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tIns="72000">
            <a:noAutofit/>
          </a:bodyPr>
          <a:lstStyle>
            <a:lvl1pPr marL="0" indent="0" algn="ctr">
              <a:buNone/>
              <a:defRPr sz="16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43004F1D-ECD5-B74D-9FB6-98401A7BAE0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23716" y="1814591"/>
            <a:ext cx="1809534" cy="181943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tIns="72000">
            <a:noAutofit/>
          </a:bodyPr>
          <a:lstStyle>
            <a:lvl1pPr marL="0" indent="0" algn="ctr">
              <a:buNone/>
              <a:defRPr sz="16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3F401CF-BEBA-C748-A71E-C87EFD71E9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30072" y="1814591"/>
            <a:ext cx="1809534" cy="181943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tIns="72000">
            <a:noAutofit/>
          </a:bodyPr>
          <a:lstStyle>
            <a:lvl1pPr marL="0" indent="0" algn="ctr">
              <a:buNone/>
              <a:defRPr sz="16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09310284-5775-4E4A-9071-BE08000C2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536429" y="1814591"/>
            <a:ext cx="1809534" cy="181943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tIns="72000">
            <a:noAutofit/>
          </a:bodyPr>
          <a:lstStyle>
            <a:lvl1pPr marL="0" indent="0" algn="ctr">
              <a:buNone/>
              <a:defRPr sz="16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710BFE37-786A-0748-BA91-13EAAC0428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359" y="3857405"/>
            <a:ext cx="2263465" cy="14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None/>
              <a:defRPr sz="1800" b="0"/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800"/>
            </a:lvl3pPr>
            <a:lvl4pPr marL="1600200" indent="-22860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endParaRPr lang="en-US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0C64CC41-4844-3B41-9927-A237668FCA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23716" y="3857405"/>
            <a:ext cx="2263465" cy="14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None/>
              <a:defRPr sz="1800" b="0"/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800"/>
            </a:lvl3pPr>
            <a:lvl4pPr marL="1600200" indent="-22860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endParaRPr lang="en-US"/>
          </a:p>
        </p:txBody>
      </p:sp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AD431AAE-71F9-2E4D-BB86-1D90DE65DE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30073" y="3857405"/>
            <a:ext cx="2263465" cy="14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None/>
              <a:defRPr sz="1800" b="0"/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800"/>
            </a:lvl3pPr>
            <a:lvl4pPr marL="1600200" indent="-22860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endParaRPr lang="en-US"/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D9DAE4C2-37C5-4F4F-8939-534E5207B31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36429" y="3857405"/>
            <a:ext cx="2263465" cy="14824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None/>
              <a:defRPr sz="1800" b="0"/>
            </a:lvl1pPr>
            <a:lvl2pPr marL="685800" indent="-228600">
              <a:buClr>
                <a:schemeClr val="accent1"/>
              </a:buClr>
              <a:buFont typeface="Arial" panose="020B0604020202020204" pitchFamily="34" charset="0"/>
              <a:buChar char="•"/>
              <a:defRPr sz="2000"/>
            </a:lvl2pPr>
            <a:lvl3pPr marL="1143000" indent="-228600">
              <a:buClr>
                <a:schemeClr val="bg2"/>
              </a:buClr>
              <a:buFont typeface="Wingdings" pitchFamily="2" charset="2"/>
              <a:buChar char="§"/>
              <a:defRPr sz="1800"/>
            </a:lvl3pPr>
            <a:lvl4pPr marL="1600200" indent="-228600">
              <a:buClr>
                <a:schemeClr val="accent3"/>
              </a:buClr>
              <a:buFont typeface="Courier New" panose="02070309020205020404" pitchFamily="49" charset="0"/>
              <a:buChar char="o"/>
              <a:defRPr sz="1600"/>
            </a:lvl4pPr>
            <a:lvl5pPr marL="2057400" indent="-228600">
              <a:buClr>
                <a:schemeClr val="accent3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12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93CA13-B578-B547-9BF5-9187DA15ECEA}"/>
              </a:ext>
            </a:extLst>
          </p:cNvPr>
          <p:cNvSpPr/>
          <p:nvPr userDrawn="1"/>
        </p:nvSpPr>
        <p:spPr>
          <a:xfrm>
            <a:off x="0" y="0"/>
            <a:ext cx="12192000" cy="824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9425" y="818707"/>
            <a:ext cx="4300392" cy="5058210"/>
          </a:xfrm>
          <a:prstGeom prst="rect">
            <a:avLst/>
          </a:prstGeom>
        </p:spPr>
        <p:txBody>
          <a:bodyPr tIns="288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0FD1E-C15F-2044-90AD-C6051A634266}"/>
              </a:ext>
            </a:extLst>
          </p:cNvPr>
          <p:cNvSpPr/>
          <p:nvPr userDrawn="1"/>
        </p:nvSpPr>
        <p:spPr>
          <a:xfrm>
            <a:off x="0" y="818707"/>
            <a:ext cx="272716" cy="50582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79130C-81B7-E445-8EE0-7672995100D2}"/>
              </a:ext>
            </a:extLst>
          </p:cNvPr>
          <p:cNvCxnSpPr>
            <a:cxnSpLocks/>
          </p:cNvCxnSpPr>
          <p:nvPr userDrawn="1"/>
        </p:nvCxnSpPr>
        <p:spPr>
          <a:xfrm>
            <a:off x="5098420" y="818707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D1D9FC9-70BD-F942-BC42-14E40E34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637" y="957264"/>
            <a:ext cx="6611937" cy="857249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089469E5-5D81-AD40-BE9B-24B9C98658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98420" y="2087880"/>
            <a:ext cx="6614155" cy="378904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6616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48000" y="0"/>
            <a:ext cx="3335338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E5B25C-6D68-8842-8EC7-ADE3C565B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2349501" cy="132959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ACBD909-63D4-2747-8F56-60F4DCAE54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09874" y="553453"/>
            <a:ext cx="4902701" cy="53234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3641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F5B1E9-37E4-6941-8DA5-3FB16DD51357}"/>
              </a:ext>
            </a:extLst>
          </p:cNvPr>
          <p:cNvSpPr/>
          <p:nvPr userDrawn="1"/>
        </p:nvSpPr>
        <p:spPr>
          <a:xfrm>
            <a:off x="357809" y="344557"/>
            <a:ext cx="742121" cy="344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968" y="614364"/>
            <a:ext cx="6378575" cy="4431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1968" y="1685926"/>
            <a:ext cx="6378575" cy="4191000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2C81F-9474-F248-8885-C81B470E4081}"/>
              </a:ext>
            </a:extLst>
          </p:cNvPr>
          <p:cNvCxnSpPr>
            <a:cxnSpLocks/>
          </p:cNvCxnSpPr>
          <p:nvPr userDrawn="1"/>
        </p:nvCxnSpPr>
        <p:spPr>
          <a:xfrm>
            <a:off x="5321968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6EACEB41-1E8D-014B-862D-670EF9B582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779817" cy="6858000"/>
          </a:xfrm>
          <a:prstGeom prst="rect">
            <a:avLst/>
          </a:prstGeom>
        </p:spPr>
        <p:txBody>
          <a:bodyPr tIns="288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2834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696000" cy="6858000"/>
          </a:xfrm>
          <a:custGeom>
            <a:avLst/>
            <a:gdLst>
              <a:gd name="connsiteX0" fmla="*/ 0 w 6696000"/>
              <a:gd name="connsiteY0" fmla="*/ 0 h 6858000"/>
              <a:gd name="connsiteX1" fmla="*/ 5434728 w 6696000"/>
              <a:gd name="connsiteY1" fmla="*/ 0 h 6858000"/>
              <a:gd name="connsiteX2" fmla="*/ 5487565 w 6696000"/>
              <a:gd name="connsiteY2" fmla="*/ 60997 h 6858000"/>
              <a:gd name="connsiteX3" fmla="*/ 6696000 w 6696000"/>
              <a:gd name="connsiteY3" fmla="*/ 3427200 h 6858000"/>
              <a:gd name="connsiteX4" fmla="*/ 5487565 w 6696000"/>
              <a:gd name="connsiteY4" fmla="*/ 6793403 h 6858000"/>
              <a:gd name="connsiteX5" fmla="*/ 5431610 w 6696000"/>
              <a:gd name="connsiteY5" fmla="*/ 6858000 h 6858000"/>
              <a:gd name="connsiteX6" fmla="*/ 0 w 6696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6000" h="6858000">
                <a:moveTo>
                  <a:pt x="0" y="0"/>
                </a:moveTo>
                <a:lnTo>
                  <a:pt x="5434728" y="0"/>
                </a:lnTo>
                <a:lnTo>
                  <a:pt x="5487565" y="60997"/>
                </a:lnTo>
                <a:cubicBezTo>
                  <a:pt x="6242500" y="975766"/>
                  <a:pt x="6696000" y="2148523"/>
                  <a:pt x="6696000" y="3427200"/>
                </a:cubicBezTo>
                <a:cubicBezTo>
                  <a:pt x="6696000" y="4705878"/>
                  <a:pt x="6242500" y="5878634"/>
                  <a:pt x="5487565" y="6793403"/>
                </a:cubicBezTo>
                <a:lnTo>
                  <a:pt x="5431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F9A95-90DD-479A-BA01-79B7388A707C}"/>
              </a:ext>
            </a:extLst>
          </p:cNvPr>
          <p:cNvSpPr txBox="1"/>
          <p:nvPr userDrawn="1"/>
        </p:nvSpPr>
        <p:spPr>
          <a:xfrm>
            <a:off x="0" y="-641866"/>
            <a:ext cx="6876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/>
                </a:solidFill>
                <a:highlight>
                  <a:srgbClr val="FFFF00"/>
                </a:highlight>
              </a:rPr>
              <a:t>Section – circular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DA65E-2913-C743-ACB0-2AB7B72A93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2511" y="6181725"/>
            <a:ext cx="932400" cy="43923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7785E66-1890-514C-8C28-D1B8F93772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2616" y="2203200"/>
            <a:ext cx="5050901" cy="1993369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section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3C20D-FA9A-4D02-B8F4-18749406AB30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B34B38-1081-4887-B126-CCB8FD48C974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65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F57A8DE-DC54-004B-874B-CD63BFDA27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42909" y="0"/>
            <a:ext cx="4849091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6378575" cy="4431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685925"/>
            <a:ext cx="6378575" cy="48752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818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CF57B-1789-3247-8232-2C754E8C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464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CF57B-1789-3247-8232-2C754E8C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504025F-10B0-BA44-8717-D16C1520FB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6" y="1304926"/>
            <a:ext cx="11221118" cy="4572000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3266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3D9787B-0FFA-704E-9CED-8D98E5BA6A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6" y="1304926"/>
            <a:ext cx="5331827" cy="4572000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2DAA552-C9A0-8846-86C1-B22DB727BD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66461" y="1304926"/>
            <a:ext cx="5331827" cy="4572000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91AE2D3-2DDB-A64F-8045-2382ABC17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6472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3D9787B-0FFA-704E-9CED-8D98E5BA6A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7" y="1341438"/>
            <a:ext cx="3535527" cy="4535487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2DAA552-C9A0-8846-86C1-B22DB727BD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28236" y="1341438"/>
            <a:ext cx="3535527" cy="4535487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4285A3F-58ED-DE45-86F1-434D04BE7D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74793" y="1341438"/>
            <a:ext cx="3535527" cy="4535487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B65E68D-C78A-4D46-969A-6A6E353F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3255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3D9787B-0FFA-704E-9CED-8D98E5BA6A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7" y="3110553"/>
            <a:ext cx="3535527" cy="2766371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2DAA552-C9A0-8846-86C1-B22DB727BD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28236" y="3110553"/>
            <a:ext cx="3535527" cy="2766371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4285A3F-58ED-DE45-86F1-434D04BE7D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74793" y="3110553"/>
            <a:ext cx="3535527" cy="2766371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1B65E68D-C78A-4D46-969A-6A6E353F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6CC5F-3E8D-2F40-B4BF-BAEB4231F7F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426" y="1336202"/>
            <a:ext cx="3535527" cy="17743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7193178-7BE3-CD47-89BD-605F578E67C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21093" y="1336202"/>
            <a:ext cx="3535527" cy="17743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53A764-A773-B14A-BBFD-7FD90133A39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74793" y="1336202"/>
            <a:ext cx="3535527" cy="1774351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8192833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3D9787B-0FFA-704E-9CED-8D98E5BA6A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7" y="1304926"/>
            <a:ext cx="2620767" cy="4572000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2DAA552-C9A0-8846-86C1-B22DB727BD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45458" y="1304926"/>
            <a:ext cx="2620767" cy="4572000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4285A3F-58ED-DE45-86F1-434D04BE7D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1489" y="1304926"/>
            <a:ext cx="2620767" cy="4572000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6399A74-904F-0447-B86D-59723FA5EC2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077520" y="1304926"/>
            <a:ext cx="2620767" cy="4572000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9566452-2D02-E447-AD42-76B55833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303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vertical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89566452-2D02-E447-AD42-76B55833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B47CAA1-509B-2A49-9A92-DBE66549623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97203" y="2019031"/>
            <a:ext cx="2620765" cy="163976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E79DAE4C-4E0C-5D4A-BDB4-0A926F42A4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9425" y="3658797"/>
            <a:ext cx="2620766" cy="2218128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BD8D81C9-291F-5043-9803-391387A940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45458" y="3658797"/>
            <a:ext cx="2620766" cy="2218128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7D2B54CA-DC14-3B4D-99BA-51411B16B5A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11491" y="3658797"/>
            <a:ext cx="2620766" cy="2218128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BA913462-645A-A443-A53F-E4E3B4BA3B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077523" y="3658797"/>
            <a:ext cx="2620766" cy="2218128"/>
          </a:xfrm>
        </p:spPr>
        <p:txBody>
          <a:bodyPr lIns="144000" tIns="144000" rIns="144000" bIns="144000">
            <a:noAutofit/>
          </a:bodyPr>
          <a:lstStyle>
            <a:lvl1pPr>
              <a:defRPr sz="2000"/>
            </a:lvl1pPr>
            <a:lvl2pPr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D7612AA-F35B-1D4D-A6A2-B03C745272B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9425" y="1304925"/>
            <a:ext cx="11218863" cy="276999"/>
          </a:xfrm>
        </p:spPr>
        <p:txBody>
          <a:bodyPr anchor="t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DCD9CDF-7F48-8E40-A909-83FE80FDB7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048948" y="2019031"/>
            <a:ext cx="2620765" cy="163976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6929FFD-4C09-974E-AABB-B86B3316426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345458" y="2019031"/>
            <a:ext cx="2620765" cy="163976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4225676B-F80C-BB4B-88A4-4E5FAB2A7FF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93713" y="2019031"/>
            <a:ext cx="2620765" cy="1639766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83917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horizontal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57A08-A0CF-894B-8B71-709586FC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15789BD5-5B35-F549-B8EA-47CD5550B6C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79425" y="1304925"/>
            <a:ext cx="2086938" cy="20439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3A36E786-9332-9D40-8752-3B80422919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66363" y="1304925"/>
            <a:ext cx="3384494" cy="2043906"/>
          </a:xfrm>
        </p:spPr>
        <p:txBody>
          <a:bodyPr lIns="180000" tIns="180000" rIns="180000" bIns="180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21">
            <a:extLst>
              <a:ext uri="{FF2B5EF4-FFF2-40B4-BE49-F238E27FC236}">
                <a16:creationId xmlns:a16="http://schemas.microsoft.com/office/drawing/2014/main" id="{C24FC67F-3D66-C84B-9A9A-AF6C423D596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79425" y="3605439"/>
            <a:ext cx="2086938" cy="20439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25408BAB-6E2F-4240-A5D8-397BE023B2F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566363" y="3605439"/>
            <a:ext cx="3384494" cy="2043906"/>
          </a:xfrm>
        </p:spPr>
        <p:txBody>
          <a:bodyPr lIns="180000" tIns="180000" rIns="180000" bIns="180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1">
            <a:extLst>
              <a:ext uri="{FF2B5EF4-FFF2-40B4-BE49-F238E27FC236}">
                <a16:creationId xmlns:a16="http://schemas.microsoft.com/office/drawing/2014/main" id="{F9E88830-FCF4-9949-81AF-0CDC2B41292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6402" y="1304925"/>
            <a:ext cx="2086939" cy="20439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819BF497-7BE4-4B45-B6D5-6C78FF39D8C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13341" y="1304925"/>
            <a:ext cx="3384947" cy="2043906"/>
          </a:xfrm>
        </p:spPr>
        <p:txBody>
          <a:bodyPr lIns="180000" tIns="180000" rIns="180000" bIns="180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21">
            <a:extLst>
              <a:ext uri="{FF2B5EF4-FFF2-40B4-BE49-F238E27FC236}">
                <a16:creationId xmlns:a16="http://schemas.microsoft.com/office/drawing/2014/main" id="{E55BBBD1-5DBA-F548-AB9B-D45BE95C338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26402" y="3605439"/>
            <a:ext cx="2086939" cy="204390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51CE0FB8-F431-B043-A121-1DF42A1B90C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13341" y="3605439"/>
            <a:ext cx="3384947" cy="2043906"/>
          </a:xfrm>
        </p:spPr>
        <p:txBody>
          <a:bodyPr lIns="180000" tIns="180000" rIns="180000" bIns="180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0699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CF57B-1789-3247-8232-2C754E8C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3D9787B-0FFA-704E-9CED-8D98E5BA6A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8" y="1304926"/>
            <a:ext cx="2093346" cy="457200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2DAA552-C9A0-8846-86C1-B22DB727BD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58362" y="1304926"/>
            <a:ext cx="2093346" cy="457200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4285A3F-58ED-DE45-86F1-434D04BE7D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37296" y="1304926"/>
            <a:ext cx="2093346" cy="457200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6399A74-904F-0447-B86D-59723FA5EC2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6230" y="1304926"/>
            <a:ext cx="2093346" cy="457200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8DBE3F-2E5A-B842-896D-0A952D25BBC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595163" y="1304926"/>
            <a:ext cx="2093346" cy="457200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903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03C96CC6-614A-504A-8DB2-5E0F9A4508F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4518737" cy="6858000"/>
          </a:xfrm>
          <a:custGeom>
            <a:avLst/>
            <a:gdLst>
              <a:gd name="connsiteX0" fmla="*/ 0 w 4518737"/>
              <a:gd name="connsiteY0" fmla="*/ 0 h 6858000"/>
              <a:gd name="connsiteX1" fmla="*/ 3491571 w 4518737"/>
              <a:gd name="connsiteY1" fmla="*/ 0 h 6858000"/>
              <a:gd name="connsiteX2" fmla="*/ 3635250 w 4518737"/>
              <a:gd name="connsiteY2" fmla="*/ 224097 h 6858000"/>
              <a:gd name="connsiteX3" fmla="*/ 4518737 w 4518737"/>
              <a:gd name="connsiteY3" fmla="*/ 3388206 h 6858000"/>
              <a:gd name="connsiteX4" fmla="*/ 3476517 w 4518737"/>
              <a:gd name="connsiteY4" fmla="*/ 6799893 h 6858000"/>
              <a:gd name="connsiteX5" fmla="*/ 3435192 w 4518737"/>
              <a:gd name="connsiteY5" fmla="*/ 6858000 h 6858000"/>
              <a:gd name="connsiteX6" fmla="*/ 0 w 45187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8737" h="6858000">
                <a:moveTo>
                  <a:pt x="0" y="0"/>
                </a:moveTo>
                <a:lnTo>
                  <a:pt x="3491571" y="0"/>
                </a:lnTo>
                <a:lnTo>
                  <a:pt x="3635250" y="224097"/>
                </a:lnTo>
                <a:cubicBezTo>
                  <a:pt x="4195889" y="1146701"/>
                  <a:pt x="4518737" y="2229754"/>
                  <a:pt x="4518737" y="3388206"/>
                </a:cubicBezTo>
                <a:cubicBezTo>
                  <a:pt x="4518737" y="4651972"/>
                  <a:pt x="4134521" y="5826007"/>
                  <a:pt x="3476517" y="6799893"/>
                </a:cubicBezTo>
                <a:lnTo>
                  <a:pt x="34351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4F5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10426257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6DE42-BD53-964E-9302-4E23595C6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10426257" cy="443198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F861C-52CD-6045-B202-64E07CB66A22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341FBC-51E9-1041-96E8-C2124EF97EE1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6DC27C-E2A9-F64A-ADA0-2366F20BE5BB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33B91F66-FCF4-C34E-8985-B818045059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CF57B-1789-3247-8232-2C754E8C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312F65A3-F24D-C34B-BF01-1CB47B1C15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9427" y="1990125"/>
            <a:ext cx="2093343" cy="163773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8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89E93450-6432-8F40-945D-3E7884A804E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9424" y="3627856"/>
            <a:ext cx="2093346" cy="224907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682A5D66-DED6-B64C-864B-6EECB8F413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9425" y="1304925"/>
            <a:ext cx="11218863" cy="276999"/>
          </a:xfrm>
        </p:spPr>
        <p:txBody>
          <a:bodyPr anchor="t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endParaRPr lang="en-US"/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AEF56188-6E64-504C-B697-5F979273B98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758818" y="3627856"/>
            <a:ext cx="2093346" cy="224907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24">
            <a:extLst>
              <a:ext uri="{FF2B5EF4-FFF2-40B4-BE49-F238E27FC236}">
                <a16:creationId xmlns:a16="http://schemas.microsoft.com/office/drawing/2014/main" id="{CF3A665A-BFB1-8641-BDFA-242890CE108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038212" y="3627856"/>
            <a:ext cx="2093346" cy="224907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4A6220B7-5905-994C-8D50-16325606DF7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17606" y="3627856"/>
            <a:ext cx="2093346" cy="224907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A2BD435-D104-F148-BE62-3F0D79F8379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597000" y="3627856"/>
            <a:ext cx="2093346" cy="2249070"/>
          </a:xfrm>
        </p:spPr>
        <p:txBody>
          <a:bodyPr lIns="72000" tIns="72000" rIns="72000" bIns="72000">
            <a:noAutofit/>
          </a:bodyPr>
          <a:lstStyle>
            <a:lvl1pPr>
              <a:defRPr sz="18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05A895D7-F53F-6949-8511-F4929141E1D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758820" y="1990125"/>
            <a:ext cx="2093343" cy="163773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8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D773F98-E6D9-BA45-97C7-3E8D522E010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038213" y="1990125"/>
            <a:ext cx="2093343" cy="163773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8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0355DFA-CAFA-584C-849F-73D22E81551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317606" y="1990125"/>
            <a:ext cx="2093343" cy="163773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8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96112BCB-6690-EA4C-9E89-6082C6703A5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597000" y="1990125"/>
            <a:ext cx="2093343" cy="1637731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8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2462546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oxe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CF57B-1789-3247-8232-2C754E8C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3D9787B-0FFA-704E-9CED-8D98E5BA6A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77237" y="1304925"/>
            <a:ext cx="2516701" cy="2026819"/>
          </a:xfrm>
          <a:ln w="38100">
            <a:noFill/>
          </a:ln>
        </p:spPr>
        <p:txBody>
          <a:bodyPr lIns="108000" tIns="108000" rIns="108000" bIns="108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2DAA552-C9A0-8846-86C1-B22DB727BD0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79412" y="1304925"/>
            <a:ext cx="2516701" cy="2026819"/>
          </a:xfrm>
          <a:ln w="38100">
            <a:noFill/>
          </a:ln>
        </p:spPr>
        <p:txBody>
          <a:bodyPr lIns="108000" tIns="108000" rIns="108000" bIns="108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4285A3F-58ED-DE45-86F1-434D04BE7D8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81587" y="1304925"/>
            <a:ext cx="2516701" cy="2026819"/>
          </a:xfrm>
          <a:ln w="38100">
            <a:noFill/>
          </a:ln>
        </p:spPr>
        <p:txBody>
          <a:bodyPr lIns="108000" tIns="108000" rIns="108000" bIns="108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FC270F4D-903B-F548-A384-94229FAC3EB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777237" y="3474980"/>
            <a:ext cx="2516701" cy="2026819"/>
          </a:xfrm>
          <a:ln w="38100">
            <a:noFill/>
          </a:ln>
        </p:spPr>
        <p:txBody>
          <a:bodyPr lIns="108000" tIns="108000" rIns="108000" bIns="108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07818D05-A519-C245-9EA1-A70E9178B89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79412" y="3474980"/>
            <a:ext cx="2516701" cy="2026819"/>
          </a:xfrm>
          <a:ln w="38100">
            <a:noFill/>
          </a:ln>
        </p:spPr>
        <p:txBody>
          <a:bodyPr lIns="108000" tIns="108000" rIns="108000" bIns="108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0EE1EFC-32F5-3141-9F50-19113C45E93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181587" y="3474980"/>
            <a:ext cx="2516701" cy="2026819"/>
          </a:xfrm>
          <a:ln w="38100">
            <a:noFill/>
          </a:ln>
        </p:spPr>
        <p:txBody>
          <a:bodyPr lIns="108000" tIns="108000" rIns="108000" bIns="108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506091-7F87-2F42-87C0-B2E475A968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9425" y="1304925"/>
            <a:ext cx="3021013" cy="52562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24851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oxes horizontal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99563-B028-E146-B72A-90EB7C0B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1">
            <a:extLst>
              <a:ext uri="{FF2B5EF4-FFF2-40B4-BE49-F238E27FC236}">
                <a16:creationId xmlns:a16="http://schemas.microsoft.com/office/drawing/2014/main" id="{8E685721-2621-4A45-9F38-DB05012CF57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79425" y="1304925"/>
            <a:ext cx="1518187" cy="133049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4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34E168F-9FF5-B44D-AFC9-315487AAB2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997612" y="1304925"/>
            <a:ext cx="3953245" cy="1330497"/>
          </a:xfrm>
        </p:spPr>
        <p:txBody>
          <a:bodyPr lIns="72000" tIns="72000" rIns="72000" bIns="72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1">
            <a:extLst>
              <a:ext uri="{FF2B5EF4-FFF2-40B4-BE49-F238E27FC236}">
                <a16:creationId xmlns:a16="http://schemas.microsoft.com/office/drawing/2014/main" id="{5E05CBBB-2D9C-534D-B8C4-460B3076BF8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79425" y="2839780"/>
            <a:ext cx="1518187" cy="133049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4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9B02600D-3771-B84F-8C7E-A97D0F0D924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997612" y="2839780"/>
            <a:ext cx="3953245" cy="1330497"/>
          </a:xfrm>
        </p:spPr>
        <p:txBody>
          <a:bodyPr lIns="72000" tIns="72000" rIns="72000" bIns="72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FFCD9CAB-3FB0-4746-BD08-419CFB3ECB2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425" y="4374635"/>
            <a:ext cx="1518187" cy="133049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4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D8D4F919-6B1A-6C4D-8474-BC5AFB1864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97612" y="4374635"/>
            <a:ext cx="3953245" cy="1330497"/>
          </a:xfrm>
        </p:spPr>
        <p:txBody>
          <a:bodyPr lIns="72000" tIns="72000" rIns="72000" bIns="72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1">
            <a:extLst>
              <a:ext uri="{FF2B5EF4-FFF2-40B4-BE49-F238E27FC236}">
                <a16:creationId xmlns:a16="http://schemas.microsoft.com/office/drawing/2014/main" id="{FC81C149-0682-2144-9E16-9E61FC86543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226856" y="1304925"/>
            <a:ext cx="1518187" cy="133049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4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AB8953BA-EF9A-B846-B2B6-40323F7B51C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45043" y="1304925"/>
            <a:ext cx="3953245" cy="1330497"/>
          </a:xfrm>
        </p:spPr>
        <p:txBody>
          <a:bodyPr lIns="72000" tIns="72000" rIns="72000" bIns="72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73E1C6C9-BFE8-B54A-8CF6-6068F45CEB8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26856" y="2839780"/>
            <a:ext cx="1518187" cy="133049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4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8A9F5FB1-D4F1-224B-AA33-0BC958B3FBE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45043" y="2839780"/>
            <a:ext cx="3953245" cy="1330497"/>
          </a:xfrm>
        </p:spPr>
        <p:txBody>
          <a:bodyPr lIns="72000" tIns="72000" rIns="72000" bIns="72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1">
            <a:extLst>
              <a:ext uri="{FF2B5EF4-FFF2-40B4-BE49-F238E27FC236}">
                <a16:creationId xmlns:a16="http://schemas.microsoft.com/office/drawing/2014/main" id="{FEC5D5B6-8C03-A542-8CEB-765C963AB0D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226856" y="4374635"/>
            <a:ext cx="1518187" cy="133049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sz="1400"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AFEB652C-5E4D-BF4F-8A07-50EC786CBF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45043" y="4374635"/>
            <a:ext cx="3953245" cy="1330497"/>
          </a:xfrm>
        </p:spPr>
        <p:txBody>
          <a:bodyPr lIns="72000" tIns="72000" rIns="72000" bIns="7200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67069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11233150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D8271ED4-39DE-8C4C-A549-8135EAFBDC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767" y="1829287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92372706-6D2B-E14A-8507-72FB29F0A61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16723" y="1829287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91D75A96-85D1-9C4A-859C-2AF75D18922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28679" y="1829287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9F52B315-3924-9B43-9CB2-E532D50D4F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0635" y="1829287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951C62C-64BF-3E4B-88CE-B1B773B5FC9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052591" y="1829287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9F600BF-BE6A-ED4A-8BBC-D39EEA63B4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864545" y="1829287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9A4C6EA4-2A72-B649-8008-6BB71177FD5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4767" y="3379716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0E80C798-A15A-914C-A8E4-9619FFD62B7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616723" y="3379716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AEA7755E-1F10-E640-B67D-CED14DBEF12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428679" y="3379716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85106541-F388-064E-BBD0-C8B07AF621A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40635" y="3379716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9311B6D0-6D56-484F-B587-2E872AC5E42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052591" y="3379716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5B4F9049-2A62-5848-A6F7-2499F0EB455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864545" y="3379716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A906CBFA-3FB4-3E4E-9641-388D8670E7B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04767" y="4930145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640FE96-219C-7D4F-87CF-D9C449F838F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616723" y="4930145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C1191AE-F8A0-5F4E-AD08-12CC2114CB5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28679" y="4930145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3FA45F3-B4E8-9640-9361-6208903EDB6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635" y="4930145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1B3187D9-4B4C-5549-BBDC-0FB6589E39B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52591" y="4930145"/>
            <a:ext cx="1364132" cy="1371599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827766D-7E85-0D4F-93FE-2C5E15D1040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9425" y="1304925"/>
            <a:ext cx="11218863" cy="276999"/>
          </a:xfrm>
        </p:spPr>
        <p:txBody>
          <a:bodyPr anchor="t">
            <a:spAutoFit/>
          </a:bodyPr>
          <a:lstStyle>
            <a:lvl1pPr marL="0" indent="0">
              <a:buNone/>
              <a:defRPr sz="20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76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89C7BE6-5B7A-BB4A-B283-7FF1695EF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99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tIns="108000" anchor="t">
            <a:noAutofit/>
          </a:bodyPr>
          <a:lstStyle>
            <a:lvl1pPr marL="0" indent="0" algn="ctr">
              <a:buNone/>
              <a:defRPr i="1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B7A59F9-9083-ED48-890C-8F686D0F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6378575" cy="4431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11831CB-C34D-DE4E-80DB-0121555778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685925"/>
            <a:ext cx="6378575" cy="487521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A0C11D-2168-1043-8F1D-BB2A82C87176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21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6C56DA5-1F81-2646-BC74-B8B17D590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tIns="72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0AC78A9-E4C4-5844-ABB3-82F334AA58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5" y="393700"/>
            <a:ext cx="6457950" cy="2122972"/>
          </a:xfrm>
          <a:solidFill>
            <a:schemeClr val="bg1"/>
          </a:solidFill>
        </p:spPr>
        <p:txBody>
          <a:bodyPr lIns="180000" tIns="180000" rIns="180000" bIns="180000">
            <a:sp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579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6C56DA5-1F81-2646-BC74-B8B17D590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42909" y="0"/>
            <a:ext cx="4849091" cy="6858000"/>
          </a:xfrm>
          <a:prstGeom prst="rect">
            <a:avLst/>
          </a:prstGeom>
        </p:spPr>
        <p:txBody>
          <a:bodyPr tIns="144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5EE81D-C2F5-9C47-82D9-060AA084C9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394138"/>
            <a:ext cx="6457403" cy="6053959"/>
          </a:xfrm>
          <a:solidFill>
            <a:schemeClr val="bg1"/>
          </a:solidFill>
          <a:ln w="38100">
            <a:solidFill>
              <a:schemeClr val="accent3"/>
            </a:solidFill>
          </a:ln>
        </p:spPr>
        <p:txBody>
          <a:bodyPr lIns="360000" tIns="360000" rIns="360000" bIns="360000" anchor="ctr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”Insert quote or text”</a:t>
            </a:r>
          </a:p>
        </p:txBody>
      </p:sp>
    </p:spTree>
    <p:extLst>
      <p:ext uri="{BB962C8B-B14F-4D97-AF65-F5344CB8AC3E}">
        <p14:creationId xmlns:p14="http://schemas.microsoft.com/office/powerpoint/2010/main" val="12339729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eop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03C96CC6-614A-504A-8DB2-5E0F9A4508F8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4518737" cy="6858000"/>
          </a:xfrm>
          <a:custGeom>
            <a:avLst/>
            <a:gdLst>
              <a:gd name="connsiteX0" fmla="*/ 0 w 4518737"/>
              <a:gd name="connsiteY0" fmla="*/ 0 h 6858000"/>
              <a:gd name="connsiteX1" fmla="*/ 3491571 w 4518737"/>
              <a:gd name="connsiteY1" fmla="*/ 0 h 6858000"/>
              <a:gd name="connsiteX2" fmla="*/ 3635250 w 4518737"/>
              <a:gd name="connsiteY2" fmla="*/ 224097 h 6858000"/>
              <a:gd name="connsiteX3" fmla="*/ 4518737 w 4518737"/>
              <a:gd name="connsiteY3" fmla="*/ 3388206 h 6858000"/>
              <a:gd name="connsiteX4" fmla="*/ 3476517 w 4518737"/>
              <a:gd name="connsiteY4" fmla="*/ 6799893 h 6858000"/>
              <a:gd name="connsiteX5" fmla="*/ 3435192 w 4518737"/>
              <a:gd name="connsiteY5" fmla="*/ 6858000 h 6858000"/>
              <a:gd name="connsiteX6" fmla="*/ 0 w 45187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8737" h="6858000">
                <a:moveTo>
                  <a:pt x="0" y="0"/>
                </a:moveTo>
                <a:lnTo>
                  <a:pt x="3491571" y="0"/>
                </a:lnTo>
                <a:lnTo>
                  <a:pt x="3635250" y="224097"/>
                </a:lnTo>
                <a:cubicBezTo>
                  <a:pt x="4195889" y="1146701"/>
                  <a:pt x="4518737" y="2229754"/>
                  <a:pt x="4518737" y="3388206"/>
                </a:cubicBezTo>
                <a:cubicBezTo>
                  <a:pt x="4518737" y="4651972"/>
                  <a:pt x="4134521" y="5826007"/>
                  <a:pt x="3476517" y="6799893"/>
                </a:cubicBezTo>
                <a:lnTo>
                  <a:pt x="34351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4F5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10426257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6DE42-BD53-964E-9302-4E23595C6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10426257" cy="443198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7F861C-52CD-6045-B202-64E07CB66A22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3341FBC-51E9-1041-96E8-C2124EF97EE1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6DC27C-E2A9-F64A-ADA0-2366F20BE5BB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33B91F66-FCF4-C34E-8985-B818045059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6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547532" cy="6858000"/>
          </a:xfrm>
          <a:custGeom>
            <a:avLst/>
            <a:gdLst>
              <a:gd name="connsiteX0" fmla="*/ 0 w 3547532"/>
              <a:gd name="connsiteY0" fmla="*/ 0 h 6858000"/>
              <a:gd name="connsiteX1" fmla="*/ 2524115 w 3547532"/>
              <a:gd name="connsiteY1" fmla="*/ 0 h 6858000"/>
              <a:gd name="connsiteX2" fmla="*/ 2659848 w 3547532"/>
              <a:gd name="connsiteY2" fmla="*/ 236043 h 6858000"/>
              <a:gd name="connsiteX3" fmla="*/ 3547532 w 3547532"/>
              <a:gd name="connsiteY3" fmla="*/ 3440715 h 6858000"/>
              <a:gd name="connsiteX4" fmla="*/ 2659848 w 3547532"/>
              <a:gd name="connsiteY4" fmla="*/ 6618882 h 6858000"/>
              <a:gd name="connsiteX5" fmla="*/ 2522346 w 3547532"/>
              <a:gd name="connsiteY5" fmla="*/ 6858000 h 6858000"/>
              <a:gd name="connsiteX6" fmla="*/ 0 w 35475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7532" h="6858000">
                <a:moveTo>
                  <a:pt x="0" y="0"/>
                </a:moveTo>
                <a:lnTo>
                  <a:pt x="2524115" y="0"/>
                </a:lnTo>
                <a:lnTo>
                  <a:pt x="2659848" y="236043"/>
                </a:lnTo>
                <a:cubicBezTo>
                  <a:pt x="3175256" y="1184734"/>
                  <a:pt x="3547532" y="2285165"/>
                  <a:pt x="3547532" y="3440715"/>
                </a:cubicBezTo>
                <a:cubicBezTo>
                  <a:pt x="3547532" y="4596266"/>
                  <a:pt x="3175256" y="5670190"/>
                  <a:pt x="2659848" y="6618882"/>
                </a:cubicBezTo>
                <a:lnTo>
                  <a:pt x="25223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Place image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2C81F-9474-F248-8885-C81B470E4081}"/>
              </a:ext>
            </a:extLst>
          </p:cNvPr>
          <p:cNvCxnSpPr>
            <a:cxnSpLocks/>
          </p:cNvCxnSpPr>
          <p:nvPr userDrawn="1"/>
        </p:nvCxnSpPr>
        <p:spPr>
          <a:xfrm>
            <a:off x="5321968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C6F4CF9-A8F6-B34B-B735-C4658420AE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969" y="1315489"/>
            <a:ext cx="5583714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460BA0-DC50-3C4B-9E4D-82A353BAA4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C19DD8-3DB6-894F-971E-8BE92B4D70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40F9FE1-8E34-C84A-96FA-8950643F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99" y="614364"/>
            <a:ext cx="5593383" cy="443198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F861C-52CD-6045-B202-64E07CB66A22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341FBC-51E9-1041-96E8-C2124EF97EE1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366E2C4-7DE8-2A40-9F38-5443E9F5C0D5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2527473" y="0"/>
            <a:ext cx="2383311" cy="6858000"/>
          </a:xfrm>
          <a:custGeom>
            <a:avLst/>
            <a:gdLst>
              <a:gd name="connsiteX0" fmla="*/ 943904 w 2383311"/>
              <a:gd name="connsiteY0" fmla="*/ 0 h 6858000"/>
              <a:gd name="connsiteX1" fmla="*/ 2381542 w 2383311"/>
              <a:gd name="connsiteY1" fmla="*/ 0 h 6858000"/>
              <a:gd name="connsiteX2" fmla="*/ 2245809 w 2383311"/>
              <a:gd name="connsiteY2" fmla="*/ 236043 h 6858000"/>
              <a:gd name="connsiteX3" fmla="*/ 1437638 w 2383311"/>
              <a:gd name="connsiteY3" fmla="*/ 3427462 h 6858000"/>
              <a:gd name="connsiteX4" fmla="*/ 2245809 w 2383311"/>
              <a:gd name="connsiteY4" fmla="*/ 6618882 h 6858000"/>
              <a:gd name="connsiteX5" fmla="*/ 2383311 w 2383311"/>
              <a:gd name="connsiteY5" fmla="*/ 6858000 h 6858000"/>
              <a:gd name="connsiteX6" fmla="*/ 945673 w 2383311"/>
              <a:gd name="connsiteY6" fmla="*/ 6858000 h 6858000"/>
              <a:gd name="connsiteX7" fmla="*/ 808171 w 2383311"/>
              <a:gd name="connsiteY7" fmla="*/ 6618882 h 6858000"/>
              <a:gd name="connsiteX8" fmla="*/ 0 w 2383311"/>
              <a:gd name="connsiteY8" fmla="*/ 3427462 h 6858000"/>
              <a:gd name="connsiteX9" fmla="*/ 808171 w 2383311"/>
              <a:gd name="connsiteY9" fmla="*/ 236043 h 6858000"/>
              <a:gd name="connsiteX10" fmla="*/ 943904 w 2383311"/>
              <a:gd name="connsiteY10" fmla="*/ 0 h 6858000"/>
              <a:gd name="connsiteX0" fmla="*/ 943904 w 2383311"/>
              <a:gd name="connsiteY0" fmla="*/ 0 h 6858000"/>
              <a:gd name="connsiteX1" fmla="*/ 2381542 w 2383311"/>
              <a:gd name="connsiteY1" fmla="*/ 0 h 6858000"/>
              <a:gd name="connsiteX2" fmla="*/ 2245809 w 2383311"/>
              <a:gd name="connsiteY2" fmla="*/ 236043 h 6858000"/>
              <a:gd name="connsiteX3" fmla="*/ 1358125 w 2383311"/>
              <a:gd name="connsiteY3" fmla="*/ 3440715 h 6858000"/>
              <a:gd name="connsiteX4" fmla="*/ 2245809 w 2383311"/>
              <a:gd name="connsiteY4" fmla="*/ 6618882 h 6858000"/>
              <a:gd name="connsiteX5" fmla="*/ 2383311 w 2383311"/>
              <a:gd name="connsiteY5" fmla="*/ 6858000 h 6858000"/>
              <a:gd name="connsiteX6" fmla="*/ 945673 w 2383311"/>
              <a:gd name="connsiteY6" fmla="*/ 6858000 h 6858000"/>
              <a:gd name="connsiteX7" fmla="*/ 808171 w 2383311"/>
              <a:gd name="connsiteY7" fmla="*/ 6618882 h 6858000"/>
              <a:gd name="connsiteX8" fmla="*/ 0 w 2383311"/>
              <a:gd name="connsiteY8" fmla="*/ 3427462 h 6858000"/>
              <a:gd name="connsiteX9" fmla="*/ 808171 w 2383311"/>
              <a:gd name="connsiteY9" fmla="*/ 236043 h 6858000"/>
              <a:gd name="connsiteX10" fmla="*/ 943904 w 2383311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3311" h="6858000">
                <a:moveTo>
                  <a:pt x="943904" y="0"/>
                </a:moveTo>
                <a:lnTo>
                  <a:pt x="2381542" y="0"/>
                </a:lnTo>
                <a:lnTo>
                  <a:pt x="2245809" y="236043"/>
                </a:lnTo>
                <a:cubicBezTo>
                  <a:pt x="1730401" y="1184734"/>
                  <a:pt x="1358125" y="2285165"/>
                  <a:pt x="1358125" y="3440715"/>
                </a:cubicBezTo>
                <a:cubicBezTo>
                  <a:pt x="1358125" y="4596266"/>
                  <a:pt x="1730401" y="5670190"/>
                  <a:pt x="2245809" y="6618882"/>
                </a:cubicBezTo>
                <a:lnTo>
                  <a:pt x="2383311" y="6858000"/>
                </a:lnTo>
                <a:lnTo>
                  <a:pt x="945673" y="6858000"/>
                </a:lnTo>
                <a:lnTo>
                  <a:pt x="808171" y="6618882"/>
                </a:lnTo>
                <a:cubicBezTo>
                  <a:pt x="292763" y="5670190"/>
                  <a:pt x="0" y="4583013"/>
                  <a:pt x="0" y="3427462"/>
                </a:cubicBezTo>
                <a:cubicBezTo>
                  <a:pt x="0" y="2271912"/>
                  <a:pt x="292763" y="1184734"/>
                  <a:pt x="808171" y="236043"/>
                </a:cubicBezTo>
                <a:lnTo>
                  <a:pt x="943904" y="0"/>
                </a:lnTo>
                <a:close/>
              </a:path>
            </a:pathLst>
          </a:custGeom>
          <a:solidFill>
            <a:srgbClr val="3C4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63B846-93DC-9549-AADA-4E818B5D8258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9C37D8-AC1E-184A-9F48-CC1E27424224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89A4A5D-B36F-FD4E-B9D9-20EC0B564B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6378575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9B1A1CC-2ED3-C648-BADE-AA75F5CD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6378575" cy="443198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A8D154-FA8D-EA48-894B-DA3723B58231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76926" y="0"/>
            <a:ext cx="3515075" cy="6858000"/>
          </a:xfrm>
          <a:custGeom>
            <a:avLst/>
            <a:gdLst>
              <a:gd name="connsiteX0" fmla="*/ 1023417 w 3515075"/>
              <a:gd name="connsiteY0" fmla="*/ 0 h 6858000"/>
              <a:gd name="connsiteX1" fmla="*/ 3515075 w 3515075"/>
              <a:gd name="connsiteY1" fmla="*/ 0 h 6858000"/>
              <a:gd name="connsiteX2" fmla="*/ 3515075 w 3515075"/>
              <a:gd name="connsiteY2" fmla="*/ 6858000 h 6858000"/>
              <a:gd name="connsiteX3" fmla="*/ 1025186 w 3515075"/>
              <a:gd name="connsiteY3" fmla="*/ 6858000 h 6858000"/>
              <a:gd name="connsiteX4" fmla="*/ 887684 w 3515075"/>
              <a:gd name="connsiteY4" fmla="*/ 6618882 h 6858000"/>
              <a:gd name="connsiteX5" fmla="*/ 0 w 3515075"/>
              <a:gd name="connsiteY5" fmla="*/ 3440715 h 6858000"/>
              <a:gd name="connsiteX6" fmla="*/ 887684 w 3515075"/>
              <a:gd name="connsiteY6" fmla="*/ 236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075" h="6858000">
                <a:moveTo>
                  <a:pt x="1023417" y="0"/>
                </a:moveTo>
                <a:lnTo>
                  <a:pt x="3515075" y="0"/>
                </a:lnTo>
                <a:lnTo>
                  <a:pt x="3515075" y="6858000"/>
                </a:lnTo>
                <a:lnTo>
                  <a:pt x="1025186" y="6858000"/>
                </a:lnTo>
                <a:lnTo>
                  <a:pt x="887684" y="6618882"/>
                </a:lnTo>
                <a:cubicBezTo>
                  <a:pt x="372276" y="5670190"/>
                  <a:pt x="0" y="4596266"/>
                  <a:pt x="0" y="3440715"/>
                </a:cubicBezTo>
                <a:cubicBezTo>
                  <a:pt x="0" y="2285165"/>
                  <a:pt x="372276" y="1184734"/>
                  <a:pt x="887684" y="2360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Place image here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B1EA527-6A01-A543-BA0D-2C5CD72569A2}"/>
              </a:ext>
            </a:extLst>
          </p:cNvPr>
          <p:cNvSpPr>
            <a:spLocks noChangeAspect="1"/>
          </p:cNvSpPr>
          <p:nvPr userDrawn="1"/>
        </p:nvSpPr>
        <p:spPr>
          <a:xfrm>
            <a:off x="7343450" y="0"/>
            <a:ext cx="2383311" cy="6858000"/>
          </a:xfrm>
          <a:custGeom>
            <a:avLst/>
            <a:gdLst>
              <a:gd name="connsiteX0" fmla="*/ 943904 w 2383311"/>
              <a:gd name="connsiteY0" fmla="*/ 0 h 6858000"/>
              <a:gd name="connsiteX1" fmla="*/ 2381542 w 2383311"/>
              <a:gd name="connsiteY1" fmla="*/ 0 h 6858000"/>
              <a:gd name="connsiteX2" fmla="*/ 2245809 w 2383311"/>
              <a:gd name="connsiteY2" fmla="*/ 236043 h 6858000"/>
              <a:gd name="connsiteX3" fmla="*/ 1437638 w 2383311"/>
              <a:gd name="connsiteY3" fmla="*/ 3427462 h 6858000"/>
              <a:gd name="connsiteX4" fmla="*/ 2245809 w 2383311"/>
              <a:gd name="connsiteY4" fmla="*/ 6618882 h 6858000"/>
              <a:gd name="connsiteX5" fmla="*/ 2383311 w 2383311"/>
              <a:gd name="connsiteY5" fmla="*/ 6858000 h 6858000"/>
              <a:gd name="connsiteX6" fmla="*/ 945673 w 2383311"/>
              <a:gd name="connsiteY6" fmla="*/ 6858000 h 6858000"/>
              <a:gd name="connsiteX7" fmla="*/ 808171 w 2383311"/>
              <a:gd name="connsiteY7" fmla="*/ 6618882 h 6858000"/>
              <a:gd name="connsiteX8" fmla="*/ 0 w 2383311"/>
              <a:gd name="connsiteY8" fmla="*/ 3427462 h 6858000"/>
              <a:gd name="connsiteX9" fmla="*/ 808171 w 2383311"/>
              <a:gd name="connsiteY9" fmla="*/ 236043 h 6858000"/>
              <a:gd name="connsiteX10" fmla="*/ 943904 w 2383311"/>
              <a:gd name="connsiteY10" fmla="*/ 0 h 6858000"/>
              <a:gd name="connsiteX0" fmla="*/ 943904 w 2383311"/>
              <a:gd name="connsiteY0" fmla="*/ 0 h 6858000"/>
              <a:gd name="connsiteX1" fmla="*/ 2381542 w 2383311"/>
              <a:gd name="connsiteY1" fmla="*/ 0 h 6858000"/>
              <a:gd name="connsiteX2" fmla="*/ 2245809 w 2383311"/>
              <a:gd name="connsiteY2" fmla="*/ 236043 h 6858000"/>
              <a:gd name="connsiteX3" fmla="*/ 1358125 w 2383311"/>
              <a:gd name="connsiteY3" fmla="*/ 3440715 h 6858000"/>
              <a:gd name="connsiteX4" fmla="*/ 2245809 w 2383311"/>
              <a:gd name="connsiteY4" fmla="*/ 6618882 h 6858000"/>
              <a:gd name="connsiteX5" fmla="*/ 2383311 w 2383311"/>
              <a:gd name="connsiteY5" fmla="*/ 6858000 h 6858000"/>
              <a:gd name="connsiteX6" fmla="*/ 945673 w 2383311"/>
              <a:gd name="connsiteY6" fmla="*/ 6858000 h 6858000"/>
              <a:gd name="connsiteX7" fmla="*/ 808171 w 2383311"/>
              <a:gd name="connsiteY7" fmla="*/ 6618882 h 6858000"/>
              <a:gd name="connsiteX8" fmla="*/ 0 w 2383311"/>
              <a:gd name="connsiteY8" fmla="*/ 3427462 h 6858000"/>
              <a:gd name="connsiteX9" fmla="*/ 808171 w 2383311"/>
              <a:gd name="connsiteY9" fmla="*/ 236043 h 6858000"/>
              <a:gd name="connsiteX10" fmla="*/ 943904 w 2383311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3311" h="6858000">
                <a:moveTo>
                  <a:pt x="943904" y="0"/>
                </a:moveTo>
                <a:lnTo>
                  <a:pt x="2381542" y="0"/>
                </a:lnTo>
                <a:lnTo>
                  <a:pt x="2245809" y="236043"/>
                </a:lnTo>
                <a:cubicBezTo>
                  <a:pt x="1730401" y="1184734"/>
                  <a:pt x="1358125" y="2285165"/>
                  <a:pt x="1358125" y="3440715"/>
                </a:cubicBezTo>
                <a:cubicBezTo>
                  <a:pt x="1358125" y="4596266"/>
                  <a:pt x="1730401" y="5670190"/>
                  <a:pt x="2245809" y="6618882"/>
                </a:cubicBezTo>
                <a:lnTo>
                  <a:pt x="2383311" y="6858000"/>
                </a:lnTo>
                <a:lnTo>
                  <a:pt x="945673" y="6858000"/>
                </a:lnTo>
                <a:lnTo>
                  <a:pt x="808171" y="6618882"/>
                </a:lnTo>
                <a:cubicBezTo>
                  <a:pt x="292763" y="5670190"/>
                  <a:pt x="0" y="4583013"/>
                  <a:pt x="0" y="3427462"/>
                </a:cubicBezTo>
                <a:cubicBezTo>
                  <a:pt x="0" y="2271912"/>
                  <a:pt x="292763" y="1184734"/>
                  <a:pt x="808171" y="236043"/>
                </a:cubicBezTo>
                <a:lnTo>
                  <a:pt x="943904" y="0"/>
                </a:lnTo>
                <a:close/>
              </a:path>
            </a:pathLst>
          </a:custGeom>
          <a:solidFill>
            <a:srgbClr val="3C4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F062B-8CAF-C847-A0F6-C9429308F2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8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oxes horizontal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FD454106-4B7B-7040-8B23-24BB58A6A3DB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4518737" cy="6858000"/>
          </a:xfrm>
          <a:custGeom>
            <a:avLst/>
            <a:gdLst>
              <a:gd name="connsiteX0" fmla="*/ 0 w 4518737"/>
              <a:gd name="connsiteY0" fmla="*/ 0 h 6858000"/>
              <a:gd name="connsiteX1" fmla="*/ 3491571 w 4518737"/>
              <a:gd name="connsiteY1" fmla="*/ 0 h 6858000"/>
              <a:gd name="connsiteX2" fmla="*/ 3635250 w 4518737"/>
              <a:gd name="connsiteY2" fmla="*/ 224097 h 6858000"/>
              <a:gd name="connsiteX3" fmla="*/ 4518737 w 4518737"/>
              <a:gd name="connsiteY3" fmla="*/ 3388206 h 6858000"/>
              <a:gd name="connsiteX4" fmla="*/ 3476517 w 4518737"/>
              <a:gd name="connsiteY4" fmla="*/ 6799893 h 6858000"/>
              <a:gd name="connsiteX5" fmla="*/ 3435192 w 4518737"/>
              <a:gd name="connsiteY5" fmla="*/ 6858000 h 6858000"/>
              <a:gd name="connsiteX6" fmla="*/ 0 w 45187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8737" h="6858000">
                <a:moveTo>
                  <a:pt x="0" y="0"/>
                </a:moveTo>
                <a:lnTo>
                  <a:pt x="3491571" y="0"/>
                </a:lnTo>
                <a:lnTo>
                  <a:pt x="3635250" y="224097"/>
                </a:lnTo>
                <a:cubicBezTo>
                  <a:pt x="4195889" y="1146701"/>
                  <a:pt x="4518737" y="2229754"/>
                  <a:pt x="4518737" y="3388206"/>
                </a:cubicBezTo>
                <a:cubicBezTo>
                  <a:pt x="4518737" y="4651972"/>
                  <a:pt x="4134521" y="5826007"/>
                  <a:pt x="3476517" y="6799893"/>
                </a:cubicBezTo>
                <a:lnTo>
                  <a:pt x="343519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4F5B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99563-B028-E146-B72A-90EB7C0B1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0426256" cy="443198"/>
          </a:xfrm>
        </p:spPr>
        <p:txBody>
          <a:bodyPr/>
          <a:lstStyle>
            <a:lvl1pPr>
              <a:defRPr>
                <a:solidFill>
                  <a:srgbClr val="3C51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741D6-4C29-C040-B0DF-9070E17628D7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E8B54C-7F2F-6540-ABF4-105BD991385D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F200D6-7073-FA47-91A7-610093992052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A34AADF-DDFE-214F-AC60-C3C7855A46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4A579B92-1270-6648-AD91-BA0515861F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10426257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70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CF57B-1789-3247-8232-2C754E8C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0426256" cy="443198"/>
          </a:xfrm>
        </p:spPr>
        <p:txBody>
          <a:bodyPr/>
          <a:lstStyle>
            <a:lvl1pPr>
              <a:defRPr>
                <a:solidFill>
                  <a:srgbClr val="3B51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A212E-E3C3-4C45-9532-CB6C62576EF9}"/>
              </a:ext>
            </a:extLst>
          </p:cNvPr>
          <p:cNvSpPr txBox="1"/>
          <p:nvPr userDrawn="1"/>
        </p:nvSpPr>
        <p:spPr>
          <a:xfrm>
            <a:off x="55246" y="6535594"/>
            <a:ext cx="34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AB3584D-300F-534C-879B-BAEFFFE7E9B6}" type="slidenum">
              <a:rPr lang="en-US" sz="800" smtClean="0">
                <a:solidFill>
                  <a:srgbClr val="FF6600"/>
                </a:solidFill>
              </a:rPr>
              <a:pPr algn="ctr"/>
              <a:t>‹#›</a:t>
            </a:fld>
            <a:endParaRPr lang="en-US">
              <a:solidFill>
                <a:srgbClr val="FF66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301D1B2-056E-344B-B358-C8358BF3E0CB}"/>
              </a:ext>
            </a:extLst>
          </p:cNvPr>
          <p:cNvSpPr/>
          <p:nvPr userDrawn="1"/>
        </p:nvSpPr>
        <p:spPr>
          <a:xfrm>
            <a:off x="103451" y="6522109"/>
            <a:ext cx="249530" cy="249530"/>
          </a:xfrm>
          <a:prstGeom prst="ellipse">
            <a:avLst/>
          </a:prstGeom>
          <a:noFill/>
          <a:ln w="190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A8D154-FA8D-EA48-894B-DA3723B58231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A579B92-1270-6648-AD91-BA0515861F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1142" y="489600"/>
            <a:ext cx="584712" cy="584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34AADF-DDFE-214F-AC60-C3C7855A4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B20BF7F1-37A7-1A44-8A2E-4AF95C5705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315489"/>
            <a:ext cx="10426257" cy="4875213"/>
          </a:xfrm>
        </p:spPr>
        <p:txBody>
          <a:bodyPr>
            <a:noAutofit/>
          </a:bodyPr>
          <a:lstStyle>
            <a:lvl1pPr>
              <a:defRPr>
                <a:solidFill>
                  <a:srgbClr val="3C515B"/>
                </a:solidFill>
              </a:defRPr>
            </a:lvl1pPr>
            <a:lvl2pPr>
              <a:buClr>
                <a:srgbClr val="3C515B"/>
              </a:buClr>
              <a:defRPr>
                <a:solidFill>
                  <a:srgbClr val="3C515B"/>
                </a:solidFill>
              </a:defRPr>
            </a:lvl2pPr>
            <a:lvl3pPr>
              <a:buClr>
                <a:srgbClr val="3C515B"/>
              </a:buClr>
              <a:defRPr>
                <a:solidFill>
                  <a:srgbClr val="3C515B"/>
                </a:solidFill>
              </a:defRPr>
            </a:lvl3pPr>
            <a:lvl4pPr>
              <a:buClr>
                <a:srgbClr val="3C515B"/>
              </a:buClr>
              <a:defRPr>
                <a:solidFill>
                  <a:srgbClr val="3C515B"/>
                </a:solidFill>
              </a:defRPr>
            </a:lvl4pPr>
            <a:lvl5pPr>
              <a:buClr>
                <a:srgbClr val="3C515B"/>
              </a:buClr>
              <a:defRPr>
                <a:solidFill>
                  <a:srgbClr val="3C515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46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93CA13-B578-B547-9BF5-9187DA15ECEA}"/>
              </a:ext>
            </a:extLst>
          </p:cNvPr>
          <p:cNvSpPr/>
          <p:nvPr userDrawn="1"/>
        </p:nvSpPr>
        <p:spPr>
          <a:xfrm>
            <a:off x="0" y="0"/>
            <a:ext cx="12192000" cy="824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12355008-D829-2540-AAB9-E6428842E2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9425" y="818707"/>
            <a:ext cx="4300392" cy="5058210"/>
          </a:xfrm>
          <a:prstGeom prst="rect">
            <a:avLst/>
          </a:prstGeom>
        </p:spPr>
        <p:txBody>
          <a:bodyPr tIns="2880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chemeClr val="accent1"/>
                </a:solidFill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A0FD1E-C15F-2044-90AD-C6051A634266}"/>
              </a:ext>
            </a:extLst>
          </p:cNvPr>
          <p:cNvSpPr/>
          <p:nvPr userDrawn="1"/>
        </p:nvSpPr>
        <p:spPr>
          <a:xfrm>
            <a:off x="0" y="818707"/>
            <a:ext cx="272716" cy="50582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79130C-81B7-E445-8EE0-7672995100D2}"/>
              </a:ext>
            </a:extLst>
          </p:cNvPr>
          <p:cNvCxnSpPr>
            <a:cxnSpLocks/>
          </p:cNvCxnSpPr>
          <p:nvPr userDrawn="1"/>
        </p:nvCxnSpPr>
        <p:spPr>
          <a:xfrm>
            <a:off x="5098420" y="818707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D1D9FC9-70BD-F942-BC42-14E40E34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637" y="957264"/>
            <a:ext cx="6611937" cy="857249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089469E5-5D81-AD40-BE9B-24B9C98658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98420" y="2087880"/>
            <a:ext cx="6614155" cy="3789046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117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ontent - Pictures/Graphs (additional if need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2185" y="381600"/>
            <a:ext cx="8815754" cy="443198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21614" y="1676400"/>
            <a:ext cx="4332187" cy="2091855"/>
          </a:xfrm>
          <a:solidFill>
            <a:schemeClr val="bg1"/>
          </a:solidFill>
        </p:spPr>
        <p:txBody>
          <a:bodyPr/>
          <a:lstStyle>
            <a:lvl1pPr>
              <a:defRPr sz="2200"/>
            </a:lvl1pPr>
            <a:lvl2pPr marL="622300" indent="-285750">
              <a:defRPr sz="2000"/>
            </a:lvl2pPr>
            <a:lvl3pPr marL="893763" indent="-228600">
              <a:defRPr sz="1800"/>
            </a:lvl3pPr>
            <a:lvl4pPr marL="1165225" indent="-228600">
              <a:defRPr sz="1600"/>
            </a:lvl4pPr>
            <a:lvl5pPr marL="1435100" indent="-228600"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altLang="zh-TW"/>
              <a:t>Textmasterformate durch Klicken bearbeiten</a:t>
            </a:r>
          </a:p>
          <a:p>
            <a:pPr lvl="1"/>
            <a:r>
              <a:rPr lang="de-DE" altLang="zh-TW"/>
              <a:t>Zweite Ebene</a:t>
            </a:r>
          </a:p>
          <a:p>
            <a:pPr lvl="2"/>
            <a:r>
              <a:rPr lang="de-DE" altLang="zh-TW"/>
              <a:t>Dritte Ebene</a:t>
            </a:r>
          </a:p>
          <a:p>
            <a:pPr lvl="3"/>
            <a:r>
              <a:rPr lang="de-DE" altLang="zh-TW"/>
              <a:t>Vierte Ebene</a:t>
            </a:r>
          </a:p>
          <a:p>
            <a:pPr lvl="4"/>
            <a:r>
              <a:rPr lang="de-DE" altLang="zh-TW"/>
              <a:t>Fünfte Ebene</a:t>
            </a:r>
            <a:endParaRPr lang="en-US" altLang="zh-TW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658461" y="1676400"/>
            <a:ext cx="4209231" cy="193899"/>
          </a:xfrm>
          <a:solidFill>
            <a:schemeClr val="bg1"/>
          </a:solidFill>
        </p:spPr>
        <p:txBody>
          <a:bodyPr/>
          <a:lstStyle>
            <a:lvl1pPr>
              <a:buNone/>
              <a:defRPr sz="1400">
                <a:latin typeface="+mn-lt"/>
              </a:defRPr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7821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image" Target="../media/image5.emf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B17BFF-99DF-1B45-8445-C0C091D13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304925"/>
            <a:ext cx="11218861" cy="190821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FC1B45EC-7FA3-6E4E-8C27-9DC8D63B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30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5" r:id="rId2"/>
    <p:sldLayoutId id="2147483665" r:id="rId3"/>
    <p:sldLayoutId id="2147483659" r:id="rId4"/>
    <p:sldLayoutId id="2147483657" r:id="rId5"/>
    <p:sldLayoutId id="2147483684" r:id="rId6"/>
    <p:sldLayoutId id="2147483658" r:id="rId7"/>
    <p:sldLayoutId id="2147483746" r:id="rId8"/>
    <p:sldLayoutId id="2147483747" r:id="rId9"/>
    <p:sldLayoutId id="214748374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3B515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2400" kern="1200">
          <a:solidFill>
            <a:srgbClr val="3B515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rgbClr val="3B51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3B51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rgbClr val="3B51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rgbClr val="3B51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702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82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B17BFF-99DF-1B45-8445-C0C091D13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304925"/>
            <a:ext cx="11218861" cy="195335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47F49-4A0C-3D47-B8BF-3F8EDC5D6F4B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682" y="6189785"/>
            <a:ext cx="936895" cy="44134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3FE8C8-4E0D-9847-8584-A5840BF6EB42}"/>
              </a:ext>
            </a:extLst>
          </p:cNvPr>
          <p:cNvCxnSpPr>
            <a:cxnSpLocks/>
          </p:cNvCxnSpPr>
          <p:nvPr userDrawn="1"/>
        </p:nvCxnSpPr>
        <p:spPr>
          <a:xfrm>
            <a:off x="479425" y="512763"/>
            <a:ext cx="50006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FC1B45EC-7FA3-6E4E-8C27-9DC8D63B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6" y="614363"/>
            <a:ext cx="11218862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30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651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653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672" r:id="rId24"/>
    <p:sldLayoutId id="2147483744" r:id="rId25"/>
    <p:sldLayoutId id="2147483745" r:id="rId26"/>
    <p:sldLayoutId id="2147483749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702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8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96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4BF303B2-45EF-4AB9-8BB9-90C255DDAFF4}"/>
              </a:ext>
            </a:extLst>
          </p:cNvPr>
          <p:cNvGrpSpPr/>
          <p:nvPr/>
        </p:nvGrpSpPr>
        <p:grpSpPr>
          <a:xfrm>
            <a:off x="-10508" y="-5"/>
            <a:ext cx="12202508" cy="6858005"/>
            <a:chOff x="-10508" y="-5"/>
            <a:chExt cx="12202508" cy="685800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E667F872-0547-44ED-BD7F-7F3AF1C01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7490" y="5850687"/>
              <a:ext cx="3764510" cy="1007313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ECC98A68-75A5-4644-9504-F4BFDE3C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508" y="3"/>
              <a:ext cx="12192000" cy="5947785"/>
            </a:xfrm>
            <a:prstGeom prst="rect">
              <a:avLst/>
            </a:prstGeom>
          </p:spPr>
        </p:pic>
        <p:sp>
          <p:nvSpPr>
            <p:cNvPr id="24" name="Rectangle 32">
              <a:extLst>
                <a:ext uri="{FF2B5EF4-FFF2-40B4-BE49-F238E27FC236}">
                  <a16:creationId xmlns:a16="http://schemas.microsoft.com/office/drawing/2014/main" id="{E607DFFC-85DA-4294-83C9-23182358C0A3}"/>
                </a:ext>
              </a:extLst>
            </p:cNvPr>
            <p:cNvSpPr/>
            <p:nvPr/>
          </p:nvSpPr>
          <p:spPr>
            <a:xfrm rot="16200000">
              <a:off x="883410" y="-893920"/>
              <a:ext cx="5947784" cy="7735614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7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95406A4-DA9A-4C10-BE6F-AD8F9B138A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43" y="262982"/>
            <a:ext cx="1859280" cy="765048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6B753977-847F-491F-9316-21BD33F3A6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3334" y="1291315"/>
            <a:ext cx="11233150" cy="181588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spcBef>
                <a:spcPts val="600"/>
              </a:spcBef>
              <a:buNone/>
              <a:defRPr sz="7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z="5400">
                <a:solidFill>
                  <a:srgbClr val="FF66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QC – PILLAR</a:t>
            </a:r>
          </a:p>
          <a:p>
            <a:r>
              <a:rPr lang="en-US" sz="5400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Quality Control 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EF82BAE-CF9E-4210-B812-90971F1E04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5668" y="5307757"/>
            <a:ext cx="4719808" cy="430887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Callao | Melisa Medina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Marzo 2023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B44BDDA-CF20-4146-A747-622CE3401909}"/>
              </a:ext>
            </a:extLst>
          </p:cNvPr>
          <p:cNvSpPr/>
          <p:nvPr/>
        </p:nvSpPr>
        <p:spPr>
          <a:xfrm>
            <a:off x="110067" y="6112933"/>
            <a:ext cx="7459133" cy="618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914217"/>
      </p:ext>
    </p:extLst>
  </p:cSld>
  <p:clrMapOvr>
    <a:masterClrMapping/>
  </p:clrMapOvr>
  <p:transition spd="slow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02B2210-1A78-4F82-B943-97337ACA0C4B}"/>
              </a:ext>
            </a:extLst>
          </p:cNvPr>
          <p:cNvSpPr/>
          <p:nvPr/>
        </p:nvSpPr>
        <p:spPr>
          <a:xfrm>
            <a:off x="1120922" y="1326040"/>
            <a:ext cx="4353406" cy="5244239"/>
          </a:xfrm>
          <a:prstGeom prst="roundRect">
            <a:avLst>
              <a:gd name="adj" fmla="val 729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E0597E0C-38E1-4119-B3E5-833C39906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56" y="649173"/>
            <a:ext cx="7162800" cy="443198"/>
          </a:xfrm>
        </p:spPr>
        <p:txBody>
          <a:bodyPr/>
          <a:lstStyle/>
          <a:p>
            <a:pPr>
              <a:defRPr/>
            </a:pPr>
            <a:r>
              <a:rPr lang="de-DE"/>
              <a:t>1.4 Carta Radar</a:t>
            </a:r>
            <a:endParaRPr lang="de-DE">
              <a:solidFill>
                <a:srgbClr val="FF66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D6E669-8E0C-43AA-9602-0EBA1F93EC73}"/>
              </a:ext>
            </a:extLst>
          </p:cNvPr>
          <p:cNvSpPr/>
          <p:nvPr/>
        </p:nvSpPr>
        <p:spPr>
          <a:xfrm>
            <a:off x="1353486" y="1396818"/>
            <a:ext cx="25528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/>
              <a:t>Pilar </a:t>
            </a:r>
            <a:r>
              <a:rPr lang="es-PE" b="1" err="1"/>
              <a:t>Team</a:t>
            </a:r>
            <a:r>
              <a:rPr lang="es-PE" b="1"/>
              <a:t> Max Score</a:t>
            </a:r>
          </a:p>
          <a:p>
            <a:r>
              <a:rPr lang="es-PE" sz="1200" err="1"/>
              <a:t>Update</a:t>
            </a:r>
            <a:r>
              <a:rPr lang="es-PE" sz="1200"/>
              <a:t>: May 2022</a:t>
            </a:r>
          </a:p>
        </p:txBody>
      </p:sp>
      <p:graphicFrame>
        <p:nvGraphicFramePr>
          <p:cNvPr id="9" name="Tabla 69">
            <a:extLst>
              <a:ext uri="{FF2B5EF4-FFF2-40B4-BE49-F238E27FC236}">
                <a16:creationId xmlns:a16="http://schemas.microsoft.com/office/drawing/2014/main" id="{A543507E-A672-43CF-8B16-58181218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402481"/>
              </p:ext>
            </p:extLst>
          </p:nvPr>
        </p:nvGraphicFramePr>
        <p:xfrm>
          <a:off x="3081434" y="4492673"/>
          <a:ext cx="2023373" cy="18288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613876">
                  <a:extLst>
                    <a:ext uri="{9D8B030D-6E8A-4147-A177-3AD203B41FA5}">
                      <a16:colId xmlns:a16="http://schemas.microsoft.com/office/drawing/2014/main" val="838535449"/>
                    </a:ext>
                  </a:extLst>
                </a:gridCol>
                <a:gridCol w="1409497">
                  <a:extLst>
                    <a:ext uri="{9D8B030D-6E8A-4147-A177-3AD203B41FA5}">
                      <a16:colId xmlns:a16="http://schemas.microsoft.com/office/drawing/2014/main" val="3629827255"/>
                    </a:ext>
                  </a:extLst>
                </a:gridCol>
              </a:tblGrid>
              <a:tr h="197122">
                <a:tc>
                  <a:txBody>
                    <a:bodyPr/>
                    <a:lstStyle/>
                    <a:p>
                      <a:r>
                        <a:rPr lang="es-PE" sz="1200" err="1"/>
                        <a:t>Level</a:t>
                      </a:r>
                      <a:endParaRPr lang="es-P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/>
                        <a:t> </a:t>
                      </a:r>
                      <a:r>
                        <a:rPr lang="es-PE" sz="1200" err="1"/>
                        <a:t>Definition</a:t>
                      </a:r>
                      <a:endParaRPr lang="es-P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560043"/>
                  </a:ext>
                </a:extLst>
              </a:tr>
              <a:tr h="265685">
                <a:tc>
                  <a:txBody>
                    <a:bodyPr/>
                    <a:lstStyle/>
                    <a:p>
                      <a:r>
                        <a:rPr lang="es-PE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/>
                        <a:t>No </a:t>
                      </a:r>
                      <a:r>
                        <a:rPr lang="es-PE" sz="1200" err="1"/>
                        <a:t>Knowledge</a:t>
                      </a:r>
                      <a:endParaRPr lang="es-P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342421"/>
                  </a:ext>
                </a:extLst>
              </a:tr>
              <a:tr h="197122">
                <a:tc>
                  <a:txBody>
                    <a:bodyPr/>
                    <a:lstStyle/>
                    <a:p>
                      <a:r>
                        <a:rPr lang="es-PE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err="1"/>
                        <a:t>Knowledge</a:t>
                      </a:r>
                      <a:endParaRPr lang="es-P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43908"/>
                  </a:ext>
                </a:extLst>
              </a:tr>
              <a:tr h="197122">
                <a:tc>
                  <a:txBody>
                    <a:bodyPr/>
                    <a:lstStyle/>
                    <a:p>
                      <a:r>
                        <a:rPr lang="es-PE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err="1"/>
                        <a:t>Under</a:t>
                      </a:r>
                      <a:r>
                        <a:rPr lang="es-PE" sz="1200"/>
                        <a:t> guide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806703"/>
                  </a:ext>
                </a:extLst>
              </a:tr>
              <a:tr h="328536">
                <a:tc>
                  <a:txBody>
                    <a:bodyPr/>
                    <a:lstStyle/>
                    <a:p>
                      <a:r>
                        <a:rPr lang="es-PE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 err="1"/>
                        <a:t>Work</a:t>
                      </a:r>
                      <a:r>
                        <a:rPr lang="es-PE" sz="1200"/>
                        <a:t> </a:t>
                      </a:r>
                      <a:r>
                        <a:rPr lang="es-PE" sz="1200" err="1"/>
                        <a:t>Independent</a:t>
                      </a:r>
                      <a:endParaRPr lang="es-P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762826"/>
                  </a:ext>
                </a:extLst>
              </a:tr>
              <a:tr h="197122">
                <a:tc>
                  <a:txBody>
                    <a:bodyPr/>
                    <a:lstStyle/>
                    <a:p>
                      <a:r>
                        <a:rPr lang="es-PE" sz="12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sz="1200"/>
                        <a:t>Training </a:t>
                      </a:r>
                      <a:r>
                        <a:rPr lang="es-PE" sz="1200" err="1"/>
                        <a:t>people</a:t>
                      </a:r>
                      <a:endParaRPr lang="es-PE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633228"/>
                  </a:ext>
                </a:extLst>
              </a:tr>
            </a:tbl>
          </a:graphicData>
        </a:graphic>
      </p:graphicFrame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13E6FB9-B07C-42AE-A4FF-DEE87733E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6928128"/>
              </p:ext>
            </p:extLst>
          </p:nvPr>
        </p:nvGraphicFramePr>
        <p:xfrm>
          <a:off x="6609340" y="2067064"/>
          <a:ext cx="3465488" cy="4084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05E8995F-E0D7-47D2-AC6D-4CBC17B514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175266"/>
              </p:ext>
            </p:extLst>
          </p:nvPr>
        </p:nvGraphicFramePr>
        <p:xfrm>
          <a:off x="1534546" y="4552358"/>
          <a:ext cx="1309716" cy="1707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BE46FA1-0DFD-42FC-8CBC-9F9D2EAEF0ED}"/>
              </a:ext>
            </a:extLst>
          </p:cNvPr>
          <p:cNvSpPr/>
          <p:nvPr/>
        </p:nvSpPr>
        <p:spPr>
          <a:xfrm>
            <a:off x="6273390" y="1562392"/>
            <a:ext cx="3327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b="1"/>
              <a:t>Tools </a:t>
            </a:r>
            <a:r>
              <a:rPr lang="es-PE" b="1" err="1"/>
              <a:t>apply</a:t>
            </a:r>
            <a:r>
              <a:rPr lang="es-PE" b="1"/>
              <a:t> in 2022 - 2023</a:t>
            </a:r>
            <a:endParaRPr lang="es-PE" sz="120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4E89E22-5C46-4EE4-9D08-7A5D230D815F}"/>
              </a:ext>
            </a:extLst>
          </p:cNvPr>
          <p:cNvSpPr/>
          <p:nvPr/>
        </p:nvSpPr>
        <p:spPr>
          <a:xfrm>
            <a:off x="6096000" y="1326040"/>
            <a:ext cx="4498109" cy="5244239"/>
          </a:xfrm>
          <a:prstGeom prst="roundRect">
            <a:avLst>
              <a:gd name="adj" fmla="val 729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33558D3-B890-4235-9408-5F4DCC9068D9}"/>
              </a:ext>
            </a:extLst>
          </p:cNvPr>
          <p:cNvGrpSpPr/>
          <p:nvPr/>
        </p:nvGrpSpPr>
        <p:grpSpPr>
          <a:xfrm>
            <a:off x="10594109" y="0"/>
            <a:ext cx="1597891" cy="1163782"/>
            <a:chOff x="249382" y="0"/>
            <a:chExt cx="1597891" cy="1163782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C2C94385-946C-4C0F-8DBF-F8694CDCE18B}"/>
                </a:ext>
              </a:extLst>
            </p:cNvPr>
            <p:cNvSpPr/>
            <p:nvPr/>
          </p:nvSpPr>
          <p:spPr>
            <a:xfrm rot="10800000">
              <a:off x="249382" y="0"/>
              <a:ext cx="1597891" cy="1163782"/>
            </a:xfrm>
            <a:prstGeom prst="round2Same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8E71E9D6-A18C-4F8A-8A18-FF2A7AA4E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4" b="11679"/>
            <a:stretch/>
          </p:blipFill>
          <p:spPr>
            <a:xfrm>
              <a:off x="415635" y="103631"/>
              <a:ext cx="1265384" cy="963169"/>
            </a:xfrm>
            <a:prstGeom prst="rect">
              <a:avLst/>
            </a:prstGeom>
          </p:spPr>
        </p:pic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F38A99C-3454-401C-B953-64673F54A1E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02" t="13501" b="14277"/>
          <a:stretch/>
        </p:blipFill>
        <p:spPr>
          <a:xfrm>
            <a:off x="1353486" y="2039021"/>
            <a:ext cx="3834047" cy="23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8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7120552-3900-4D4C-9EF4-D61E115640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5" y="1214727"/>
            <a:ext cx="10426257" cy="4975976"/>
          </a:xfrm>
        </p:spPr>
        <p:txBody>
          <a:bodyPr/>
          <a:lstStyle/>
          <a:p>
            <a:r>
              <a:rPr lang="en-US"/>
              <a:t>Regarding training, organization, planning and monitoring of activities, the following meetings are held:</a:t>
            </a:r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6C434E-054F-464C-85B6-3D7E35F5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1.5 GOVERNANCE &amp; MEETING SYSTEM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189BAEB-EA94-4E1E-890F-47E842822688}"/>
              </a:ext>
            </a:extLst>
          </p:cNvPr>
          <p:cNvSpPr/>
          <p:nvPr/>
        </p:nvSpPr>
        <p:spPr>
          <a:xfrm>
            <a:off x="4658249" y="2580120"/>
            <a:ext cx="2476538" cy="20577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70C1C6CF-F77D-4671-9F8C-AF6EE44E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158" y="4747625"/>
            <a:ext cx="2310719" cy="1716462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3593C3CE-BAE5-46E5-8DFB-F547BE352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6589" y="2648359"/>
            <a:ext cx="2164487" cy="1944130"/>
          </a:xfrm>
          <a:prstGeom prst="rect">
            <a:avLst/>
          </a:prstGeom>
          <a:solidFill>
            <a:srgbClr val="F8F9FA">
              <a:alpha val="0"/>
            </a:srgbClr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Monitoring and review of progress of each pillar.​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Monitoring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of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the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quality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managemenet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system</a:t>
            </a:r>
            <a:endParaRPr kumimoji="0" lang="es-PE" altLang="es-PE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3.  Weekly </a:t>
            </a: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on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Tuesday</a:t>
            </a:r>
            <a:r>
              <a:rPr kumimoji="0" lang="es-PE" altLang="es-PE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.</a:t>
            </a:r>
            <a:r>
              <a:rPr kumimoji="0" lang="es-PE" altLang="es-P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F3FCB26-0F25-45E1-BFD1-D10395641430}"/>
              </a:ext>
            </a:extLst>
          </p:cNvPr>
          <p:cNvSpPr/>
          <p:nvPr/>
        </p:nvSpPr>
        <p:spPr>
          <a:xfrm>
            <a:off x="4658250" y="1892074"/>
            <a:ext cx="2476537" cy="541442"/>
          </a:xfrm>
          <a:prstGeom prst="roundRect">
            <a:avLst/>
          </a:prstGeom>
          <a:solidFill>
            <a:srgbClr val="FF6A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Pillar </a:t>
            </a:r>
            <a:r>
              <a:rPr lang="es-PE" err="1"/>
              <a:t>Leaders</a:t>
            </a:r>
            <a:r>
              <a:rPr lang="es-PE"/>
              <a:t> and </a:t>
            </a:r>
            <a:r>
              <a:rPr lang="es-PE" err="1"/>
              <a:t>area</a:t>
            </a:r>
            <a:r>
              <a:rPr lang="es-PE"/>
              <a:t> managers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2A7CC85-31FF-427C-8551-9D3FBA6F5005}"/>
              </a:ext>
            </a:extLst>
          </p:cNvPr>
          <p:cNvSpPr/>
          <p:nvPr/>
        </p:nvSpPr>
        <p:spPr>
          <a:xfrm>
            <a:off x="8263944" y="1844858"/>
            <a:ext cx="2476537" cy="541442"/>
          </a:xfrm>
          <a:prstGeom prst="roundRect">
            <a:avLst/>
          </a:prstGeom>
          <a:solidFill>
            <a:srgbClr val="FF6A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err="1"/>
              <a:t>Triangle</a:t>
            </a:r>
            <a:r>
              <a:rPr lang="es-PE"/>
              <a:t> &amp; QC Meeting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6BDF757-7253-47FF-8887-04DBAF7C9396}"/>
              </a:ext>
            </a:extLst>
          </p:cNvPr>
          <p:cNvSpPr/>
          <p:nvPr/>
        </p:nvSpPr>
        <p:spPr>
          <a:xfrm>
            <a:off x="8257569" y="2560179"/>
            <a:ext cx="2476538" cy="20110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7875B5B-A22E-4679-975D-0BAF68AB0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145" y="2830444"/>
            <a:ext cx="2476537" cy="1451688"/>
          </a:xfrm>
          <a:prstGeom prst="rect">
            <a:avLst/>
          </a:prstGeom>
          <a:solidFill>
            <a:srgbClr val="F8F9FA">
              <a:alpha val="0"/>
            </a:srgbClr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s-PE" altLang="es-PE" sz="1600" err="1">
                <a:solidFill>
                  <a:srgbClr val="202124"/>
                </a:solidFill>
                <a:latin typeface="+mj-lt"/>
              </a:rPr>
              <a:t>Feasibility</a:t>
            </a:r>
            <a:r>
              <a:rPr lang="es-PE" altLang="es-PE" sz="160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err="1">
                <a:solidFill>
                  <a:srgbClr val="202124"/>
                </a:solidFill>
                <a:latin typeface="+mj-lt"/>
              </a:rPr>
              <a:t>of</a:t>
            </a:r>
            <a:r>
              <a:rPr lang="es-PE" altLang="es-PE" sz="1600">
                <a:solidFill>
                  <a:srgbClr val="202124"/>
                </a:solidFill>
                <a:latin typeface="+mj-lt"/>
              </a:rPr>
              <a:t> pillar </a:t>
            </a:r>
            <a:r>
              <a:rPr lang="es-PE" altLang="es-PE" sz="1600" err="1">
                <a:solidFill>
                  <a:srgbClr val="202124"/>
                </a:solidFill>
                <a:latin typeface="+mj-lt"/>
              </a:rPr>
              <a:t>projects</a:t>
            </a:r>
            <a:r>
              <a:rPr lang="es-PE" altLang="es-PE" sz="1600">
                <a:solidFill>
                  <a:srgbClr val="202124"/>
                </a:solidFill>
                <a:latin typeface="+mj-lt"/>
              </a:rPr>
              <a:t> and </a:t>
            </a:r>
            <a:r>
              <a:rPr lang="es-PE" altLang="es-PE" sz="1600" err="1">
                <a:solidFill>
                  <a:srgbClr val="202124"/>
                </a:solidFill>
                <a:latin typeface="+mj-lt"/>
              </a:rPr>
              <a:t>the</a:t>
            </a:r>
            <a:r>
              <a:rPr lang="es-PE" altLang="es-PE" sz="1600">
                <a:solidFill>
                  <a:srgbClr val="202124"/>
                </a:solidFill>
                <a:latin typeface="+mj-lt"/>
              </a:rPr>
              <a:t> </a:t>
            </a:r>
            <a:r>
              <a:rPr lang="es-PE" altLang="es-PE" sz="1600" err="1">
                <a:solidFill>
                  <a:srgbClr val="202124"/>
                </a:solidFill>
                <a:latin typeface="+mj-lt"/>
              </a:rPr>
              <a:t>suggestion</a:t>
            </a:r>
            <a:r>
              <a:rPr lang="es-PE" altLang="es-PE" sz="1600">
                <a:solidFill>
                  <a:srgbClr val="202124"/>
                </a:solidFill>
                <a:latin typeface="+mj-lt"/>
              </a:rPr>
              <a:t> box.</a:t>
            </a:r>
            <a:endParaRPr kumimoji="0" lang="es-PE" altLang="es-PE" sz="1600" b="0" i="0" u="none" strike="noStrike" cap="none" normalizeH="0" baseline="0">
              <a:ln>
                <a:noFill/>
              </a:ln>
              <a:solidFill>
                <a:srgbClr val="202124"/>
              </a:solidFill>
              <a:effectLst/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Dissemination of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3.  Weekly </a:t>
            </a: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on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kumimoji="0" lang="es-PE" altLang="es-PE" sz="1600" b="0" i="0" u="none" strike="noStrike" cap="none" normalizeH="0" baseline="0" err="1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Thursday</a:t>
            </a:r>
            <a:r>
              <a:rPr kumimoji="0" lang="es-PE" altLang="es-PE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.</a:t>
            </a:r>
            <a:r>
              <a:rPr kumimoji="0" lang="es-PE" altLang="es-P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90A5866-1F40-411B-AD6F-B632D151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909" y="4747503"/>
            <a:ext cx="2310719" cy="1716462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96CEBCCF-D2E3-2C5D-4B68-1CF901E2CF67}"/>
              </a:ext>
            </a:extLst>
          </p:cNvPr>
          <p:cNvSpPr/>
          <p:nvPr/>
        </p:nvSpPr>
        <p:spPr>
          <a:xfrm>
            <a:off x="1052554" y="2627744"/>
            <a:ext cx="2476538" cy="205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A707D1-6A32-D569-6AE4-4EBC821DF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581" y="3037823"/>
            <a:ext cx="2228208" cy="1205466"/>
          </a:xfrm>
          <a:prstGeom prst="rect">
            <a:avLst/>
          </a:prstGeom>
          <a:solidFill>
            <a:srgbClr val="F8F9FA">
              <a:alpha val="0"/>
            </a:srgbClr>
          </a:solidFill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Monitoring and review of </a:t>
            </a:r>
            <a:r>
              <a:rPr lang="es-PE" altLang="es-PE" sz="1600">
                <a:solidFill>
                  <a:srgbClr val="202124"/>
                </a:solidFill>
                <a:latin typeface="+mj-lt"/>
              </a:rPr>
              <a:t>projects</a:t>
            </a: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.​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Dissemination of information.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3.  Weekly on Thursday</a:t>
            </a:r>
            <a:r>
              <a:rPr kumimoji="0" lang="es-PE" altLang="es-PE" sz="14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+mj-lt"/>
              </a:rPr>
              <a:t>.</a:t>
            </a:r>
            <a:r>
              <a:rPr kumimoji="0" lang="es-PE" altLang="es-PE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61C3B1-6EDC-00F4-57AA-8AE55DAF5EAA}"/>
              </a:ext>
            </a:extLst>
          </p:cNvPr>
          <p:cNvSpPr/>
          <p:nvPr/>
        </p:nvSpPr>
        <p:spPr>
          <a:xfrm>
            <a:off x="1052555" y="1939699"/>
            <a:ext cx="2476537" cy="541442"/>
          </a:xfrm>
          <a:prstGeom prst="roundRect">
            <a:avLst/>
          </a:prstGeom>
          <a:solidFill>
            <a:srgbClr val="FF6A0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/>
              <a:t>Pillar </a:t>
            </a:r>
            <a:r>
              <a:rPr lang="es-PE" err="1"/>
              <a:t>Members</a:t>
            </a:r>
            <a:endParaRPr lang="es-PE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0F926F8-F3FB-C568-9BCB-5647A4FD09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84" r="18202"/>
          <a:stretch/>
        </p:blipFill>
        <p:spPr>
          <a:xfrm>
            <a:off x="1155259" y="4795251"/>
            <a:ext cx="2310719" cy="171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3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EFBB58-1900-4D0E-9E31-E2CF767D5AF1}"/>
              </a:ext>
            </a:extLst>
          </p:cNvPr>
          <p:cNvSpPr txBox="1"/>
          <p:nvPr/>
        </p:nvSpPr>
        <p:spPr>
          <a:xfrm>
            <a:off x="380170" y="6251623"/>
            <a:ext cx="350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>
                <a:ea typeface="Arial Narrow" charset="0"/>
                <a:cs typeface="Arial Narrow" charset="0"/>
              </a:rPr>
              <a:t>© SGS Group Management SA – 2020 – All Rights Reserved – SGS is a registered trademark of SGS Group Management SA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4120CBD-6221-486A-A004-FD1406CE3F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47540" y="1202267"/>
            <a:ext cx="6111313" cy="5130294"/>
          </a:xfrm>
        </p:spPr>
        <p:txBody>
          <a:bodyPr/>
          <a:lstStyle/>
          <a:p>
            <a:pPr marL="0" indent="0">
              <a:buNone/>
            </a:pPr>
            <a:r>
              <a:rPr lang="en-US" sz="1600"/>
              <a:t>2. </a:t>
            </a:r>
            <a:r>
              <a:rPr lang="en-US" sz="1800" b="1"/>
              <a:t>Implementation Methodology</a:t>
            </a:r>
          </a:p>
          <a:p>
            <a:pPr marL="0" indent="0">
              <a:buNone/>
            </a:pPr>
            <a:endParaRPr lang="en-US" sz="1800" b="1"/>
          </a:p>
          <a:p>
            <a:pPr marL="457200" lvl="1" indent="0">
              <a:buNone/>
            </a:pPr>
            <a:r>
              <a:rPr lang="en-US" altLang="en-US" sz="1600"/>
              <a:t>2.1 </a:t>
            </a:r>
            <a:r>
              <a:rPr lang="es-PE" altLang="en-US" sz="1600"/>
              <a:t>Reactive Non-</a:t>
            </a:r>
            <a:r>
              <a:rPr lang="es-PE" altLang="en-US" sz="1600" err="1"/>
              <a:t>Conformity</a:t>
            </a:r>
            <a:r>
              <a:rPr lang="es-PE" altLang="en-US" sz="1600"/>
              <a:t> Management </a:t>
            </a:r>
            <a:r>
              <a:rPr lang="es-PE" altLang="en-US" sz="1600" err="1"/>
              <a:t>System</a:t>
            </a:r>
            <a:endParaRPr lang="en-GB" altLang="en-US" sz="1600"/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Introduction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QA Matrix</a:t>
            </a:r>
          </a:p>
          <a:p>
            <a:pPr marL="457200" lvl="1" indent="0">
              <a:buNone/>
            </a:pPr>
            <a:r>
              <a:rPr lang="en-US" altLang="en-US" sz="1600"/>
              <a:t>2.2 Development of Kaizens (Method / Man)</a:t>
            </a:r>
            <a:endParaRPr lang="en-GB" altLang="en-US" sz="1600"/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Introduction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Resolution 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GB" altLang="en-US" sz="1400"/>
              <a:t>Man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GB" altLang="en-US" sz="1400"/>
              <a:t>Method</a:t>
            </a:r>
          </a:p>
          <a:p>
            <a:pPr marL="1771650" lvl="3" indent="-400050">
              <a:buFont typeface="+mj-lt"/>
              <a:buAutoNum type="romanUcPeriod"/>
            </a:pPr>
            <a:endParaRPr lang="en-GB" altLang="en-US" sz="1400"/>
          </a:p>
          <a:p>
            <a:pPr marL="0" indent="0">
              <a:buFont typeface="Wingdings" pitchFamily="2" charset="2"/>
              <a:buNone/>
            </a:pPr>
            <a:r>
              <a:rPr lang="en-US" sz="1600"/>
              <a:t>        2.2 Development of Kaizen (Machine)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Introduction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Resolution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GB" altLang="en-US" sz="1400"/>
              <a:t>Machine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68042FD-C6E0-4D71-83C4-2931B6349E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r="7486"/>
          <a:stretch>
            <a:fillRect/>
          </a:stretch>
        </p:blipFill>
        <p:spPr>
          <a:xfrm>
            <a:off x="479426" y="819150"/>
            <a:ext cx="4300538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9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10288660" cy="443198"/>
          </a:xfrm>
        </p:spPr>
        <p:txBody>
          <a:bodyPr/>
          <a:lstStyle/>
          <a:p>
            <a:r>
              <a:rPr lang="en-US"/>
              <a:t>2.1 </a:t>
            </a:r>
            <a:r>
              <a:rPr lang="es-PE" altLang="en-US" sz="3200"/>
              <a:t>Reactive Non-</a:t>
            </a:r>
            <a:r>
              <a:rPr lang="es-PE" altLang="en-US" sz="3200" err="1"/>
              <a:t>Conformity</a:t>
            </a:r>
            <a:r>
              <a:rPr lang="es-PE" altLang="en-US" sz="3200"/>
              <a:t> Management </a:t>
            </a:r>
            <a:r>
              <a:rPr lang="es-PE" altLang="en-US" sz="3200" err="1"/>
              <a:t>System</a:t>
            </a:r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4747345-23FA-4D82-958E-5F567DB5CC95}"/>
              </a:ext>
            </a:extLst>
          </p:cNvPr>
          <p:cNvSpPr txBox="1"/>
          <p:nvPr/>
        </p:nvSpPr>
        <p:spPr>
          <a:xfrm>
            <a:off x="694267" y="1246480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Sources for recording failures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2F54A822-ED60-4628-98DD-55F7703C86FB}"/>
              </a:ext>
            </a:extLst>
          </p:cNvPr>
          <p:cNvGrpSpPr/>
          <p:nvPr/>
        </p:nvGrpSpPr>
        <p:grpSpPr>
          <a:xfrm>
            <a:off x="592326" y="2128594"/>
            <a:ext cx="4002618" cy="3060932"/>
            <a:chOff x="487362" y="1862667"/>
            <a:chExt cx="4002618" cy="3060932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5A96711-4442-4B5E-894E-49E5BEE9CC66}"/>
                </a:ext>
              </a:extLst>
            </p:cNvPr>
            <p:cNvGrpSpPr/>
            <p:nvPr/>
          </p:nvGrpSpPr>
          <p:grpSpPr>
            <a:xfrm>
              <a:off x="487362" y="1862667"/>
              <a:ext cx="4002618" cy="2426228"/>
              <a:chOff x="487362" y="1862667"/>
              <a:chExt cx="4002618" cy="2426228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0AAF49E8-B85F-494C-BC72-071FE1831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62" y="1862667"/>
                <a:ext cx="3982186" cy="2404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9A1F5CC9-0FF5-4CB5-A63E-B880DA6EA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4555" y="3669770"/>
                <a:ext cx="1495425" cy="6191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C1282A40-5849-4DEB-BAC9-F468A1AFC512}"/>
                </a:ext>
              </a:extLst>
            </p:cNvPr>
            <p:cNvSpPr txBox="1"/>
            <p:nvPr/>
          </p:nvSpPr>
          <p:spPr>
            <a:xfrm>
              <a:off x="1193800" y="4277268"/>
              <a:ext cx="258233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Hallazgos </a:t>
              </a:r>
            </a:p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(PNC, SAI, SAP, SAC)</a:t>
              </a:r>
              <a:endParaRPr lang="es-PE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6EAE965-A871-4B1B-AD17-DBA02623E05E}"/>
              </a:ext>
            </a:extLst>
          </p:cNvPr>
          <p:cNvGrpSpPr/>
          <p:nvPr/>
        </p:nvGrpSpPr>
        <p:grpSpPr>
          <a:xfrm>
            <a:off x="5969001" y="1442474"/>
            <a:ext cx="4267200" cy="2589847"/>
            <a:chOff x="4919133" y="1935818"/>
            <a:chExt cx="4267200" cy="2589847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2829E077-230B-4FB7-A579-3F470915A0F3}"/>
                </a:ext>
              </a:extLst>
            </p:cNvPr>
            <p:cNvGrpSpPr/>
            <p:nvPr/>
          </p:nvGrpSpPr>
          <p:grpSpPr>
            <a:xfrm>
              <a:off x="4936068" y="1935818"/>
              <a:ext cx="4250265" cy="2161519"/>
              <a:chOff x="4936068" y="1935818"/>
              <a:chExt cx="4250265" cy="2161519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6B299BB6-5D9A-4819-BD9C-41ABEEA435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7639"/>
              <a:stretch/>
            </p:blipFill>
            <p:spPr>
              <a:xfrm>
                <a:off x="4936068" y="1935818"/>
                <a:ext cx="4247983" cy="193344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954FB4E7-0CBB-424C-9FC2-AC8132D0C7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4733" y="2659062"/>
                <a:ext cx="1371600" cy="14382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ED0A05B6-2C35-461F-817A-3FC5D8415D79}"/>
                </a:ext>
              </a:extLst>
            </p:cNvPr>
            <p:cNvSpPr txBox="1"/>
            <p:nvPr/>
          </p:nvSpPr>
          <p:spPr>
            <a:xfrm>
              <a:off x="4919133" y="3879334"/>
              <a:ext cx="2887135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Observaciones Reclamos</a:t>
              </a:r>
              <a:endParaRPr lang="es-PE"/>
            </a:p>
          </p:txBody>
        </p:sp>
      </p:grpSp>
      <p:sp>
        <p:nvSpPr>
          <p:cNvPr id="28" name="Signo más 27">
            <a:extLst>
              <a:ext uri="{FF2B5EF4-FFF2-40B4-BE49-F238E27FC236}">
                <a16:creationId xmlns:a16="http://schemas.microsoft.com/office/drawing/2014/main" id="{6A529F7E-2D07-4BE3-9B7F-89AFF99E6FA5}"/>
              </a:ext>
            </a:extLst>
          </p:cNvPr>
          <p:cNvSpPr/>
          <p:nvPr/>
        </p:nvSpPr>
        <p:spPr>
          <a:xfrm>
            <a:off x="4809066" y="2630992"/>
            <a:ext cx="778934" cy="736600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Flecha: curvada hacia la izquierda 28">
            <a:extLst>
              <a:ext uri="{FF2B5EF4-FFF2-40B4-BE49-F238E27FC236}">
                <a16:creationId xmlns:a16="http://schemas.microsoft.com/office/drawing/2014/main" id="{A7D3CB7A-C6A5-4250-B0DD-FD045F01566E}"/>
              </a:ext>
            </a:extLst>
          </p:cNvPr>
          <p:cNvSpPr/>
          <p:nvPr/>
        </p:nvSpPr>
        <p:spPr>
          <a:xfrm rot="662363">
            <a:off x="10239277" y="3454182"/>
            <a:ext cx="1147094" cy="2524167"/>
          </a:xfrm>
          <a:prstGeom prst="curvedLeftArrow">
            <a:avLst>
              <a:gd name="adj1" fmla="val 31076"/>
              <a:gd name="adj2" fmla="val 57932"/>
              <a:gd name="adj3" fmla="val 333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D2056335-7BE5-4D39-B23D-3FB189DB82C7}"/>
              </a:ext>
            </a:extLst>
          </p:cNvPr>
          <p:cNvGrpSpPr/>
          <p:nvPr/>
        </p:nvGrpSpPr>
        <p:grpSpPr>
          <a:xfrm>
            <a:off x="5513613" y="4624200"/>
            <a:ext cx="4314648" cy="1859124"/>
            <a:chOff x="3376732" y="3720409"/>
            <a:chExt cx="4314648" cy="1859124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2C0BEA07-C86F-4DB0-81DA-EB4FEC6CB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38" r="1675"/>
            <a:stretch/>
          </p:blipFill>
          <p:spPr>
            <a:xfrm>
              <a:off x="3376732" y="3720409"/>
              <a:ext cx="2118136" cy="1859124"/>
            </a:xfrm>
            <a:prstGeom prst="rect">
              <a:avLst/>
            </a:prstGeom>
            <a:ln>
              <a:solidFill>
                <a:srgbClr val="00121E"/>
              </a:solidFill>
            </a:ln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BA8EA3C7-FABC-42A8-90CD-B110C6CD053F}"/>
                </a:ext>
              </a:extLst>
            </p:cNvPr>
            <p:cNvSpPr txBox="1"/>
            <p:nvPr/>
          </p:nvSpPr>
          <p:spPr>
            <a:xfrm>
              <a:off x="5109047" y="4282288"/>
              <a:ext cx="25823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Registro de</a:t>
              </a:r>
            </a:p>
            <a:p>
              <a:pPr algn="ctr"/>
              <a:r>
                <a:rPr lang="en-US" b="1" err="1">
                  <a:latin typeface="Arial" panose="020B0604020202020204" pitchFamily="34" charset="0"/>
                  <a:cs typeface="Arial" panose="020B0604020202020204" pitchFamily="34" charset="0"/>
                </a:rPr>
                <a:t>fallos</a:t>
              </a:r>
              <a:endParaRPr lang="es-PE"/>
            </a:p>
          </p:txBody>
        </p:sp>
      </p:grpSp>
      <p:sp>
        <p:nvSpPr>
          <p:cNvPr id="34" name="Rectángulo 33">
            <a:extLst>
              <a:ext uri="{FF2B5EF4-FFF2-40B4-BE49-F238E27FC236}">
                <a16:creationId xmlns:a16="http://schemas.microsoft.com/office/drawing/2014/main" id="{AFD38AA9-4EE4-4DE2-AC1A-008BB485D6F9}"/>
              </a:ext>
            </a:extLst>
          </p:cNvPr>
          <p:cNvSpPr/>
          <p:nvPr/>
        </p:nvSpPr>
        <p:spPr>
          <a:xfrm>
            <a:off x="5328815" y="4375124"/>
            <a:ext cx="4267200" cy="2311400"/>
          </a:xfrm>
          <a:prstGeom prst="rect">
            <a:avLst/>
          </a:prstGeom>
          <a:noFill/>
          <a:ln w="38100">
            <a:solidFill>
              <a:srgbClr val="57C7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31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/>
              <a:t>I.  INTRODUCTION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4747345-23FA-4D82-958E-5F567DB5CC95}"/>
              </a:ext>
            </a:extLst>
          </p:cNvPr>
          <p:cNvSpPr txBox="1"/>
          <p:nvPr/>
        </p:nvSpPr>
        <p:spPr>
          <a:xfrm>
            <a:off x="558024" y="1025364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II. Data consolidation / monitoring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DFF3351-422D-4A58-AEE9-6648BD0E8A89}"/>
              </a:ext>
            </a:extLst>
          </p:cNvPr>
          <p:cNvSpPr txBox="1"/>
          <p:nvPr/>
        </p:nvSpPr>
        <p:spPr>
          <a:xfrm>
            <a:off x="6598546" y="3624214"/>
            <a:ext cx="5012267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III. Data download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2724161-749B-41D7-8D6B-AB1368D39EEE}"/>
              </a:ext>
            </a:extLst>
          </p:cNvPr>
          <p:cNvGrpSpPr/>
          <p:nvPr/>
        </p:nvGrpSpPr>
        <p:grpSpPr>
          <a:xfrm>
            <a:off x="935809" y="4080749"/>
            <a:ext cx="9948282" cy="2705177"/>
            <a:chOff x="1145542" y="1493727"/>
            <a:chExt cx="10847493" cy="332676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E80BCA9-EE6E-46C5-9D15-E9ED329C7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754" y="1701800"/>
              <a:ext cx="5145561" cy="2697111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8E428095-4F39-4200-A426-445EC8EE6DBD}"/>
                </a:ext>
              </a:extLst>
            </p:cNvPr>
            <p:cNvSpPr txBox="1"/>
            <p:nvPr/>
          </p:nvSpPr>
          <p:spPr>
            <a:xfrm>
              <a:off x="1145542" y="4366299"/>
              <a:ext cx="2582333" cy="4541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PBI FAULTS</a:t>
              </a:r>
              <a:endParaRPr lang="es-PE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B48C1FAB-ECED-4344-BA4A-63C3F09A4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0237" y="1493727"/>
              <a:ext cx="4418062" cy="1995542"/>
            </a:xfrm>
            <a:prstGeom prst="rect">
              <a:avLst/>
            </a:prstGeom>
          </p:spPr>
        </p:pic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6AD5F47-8B2E-4008-AAC8-EACFC5DEA9B0}"/>
                </a:ext>
              </a:extLst>
            </p:cNvPr>
            <p:cNvSpPr txBox="1"/>
            <p:nvPr/>
          </p:nvSpPr>
          <p:spPr>
            <a:xfrm>
              <a:off x="8991461" y="3501781"/>
              <a:ext cx="3001574" cy="7948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Exportable .</a:t>
              </a:r>
              <a:r>
                <a:rPr lang="en-US" b="1" err="1">
                  <a:latin typeface="Arial" panose="020B0604020202020204" pitchFamily="34" charset="0"/>
                  <a:cs typeface="Arial" panose="020B0604020202020204" pitchFamily="34" charset="0"/>
                </a:rPr>
                <a:t>xls</a:t>
              </a:r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 file with FAULTS data</a:t>
              </a:r>
              <a:endParaRPr lang="es-PE"/>
            </a:p>
          </p:txBody>
        </p:sp>
        <p:sp>
          <p:nvSpPr>
            <p:cNvPr id="27" name="Flecha: a la derecha 26">
              <a:extLst>
                <a:ext uri="{FF2B5EF4-FFF2-40B4-BE49-F238E27FC236}">
                  <a16:creationId xmlns:a16="http://schemas.microsoft.com/office/drawing/2014/main" id="{28B61543-4194-4335-BE9C-9C820FC3057D}"/>
                </a:ext>
              </a:extLst>
            </p:cNvPr>
            <p:cNvSpPr/>
            <p:nvPr/>
          </p:nvSpPr>
          <p:spPr>
            <a:xfrm flipV="1">
              <a:off x="6642738" y="2318916"/>
              <a:ext cx="685800" cy="688822"/>
            </a:xfrm>
            <a:prstGeom prst="rightArrow">
              <a:avLst>
                <a:gd name="adj1" fmla="val 57374"/>
                <a:gd name="adj2" fmla="val 575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D00B80B9-6340-427A-8603-830162C7A462}"/>
              </a:ext>
            </a:extLst>
          </p:cNvPr>
          <p:cNvGrpSpPr/>
          <p:nvPr/>
        </p:nvGrpSpPr>
        <p:grpSpPr>
          <a:xfrm>
            <a:off x="3674376" y="1757365"/>
            <a:ext cx="4296926" cy="1674811"/>
            <a:chOff x="3376732" y="3720409"/>
            <a:chExt cx="4768572" cy="1906631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6D57FF4-2740-4953-82B4-E5949E9BC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38" r="1675"/>
            <a:stretch/>
          </p:blipFill>
          <p:spPr>
            <a:xfrm>
              <a:off x="3376732" y="3720409"/>
              <a:ext cx="2118136" cy="1859124"/>
            </a:xfrm>
            <a:prstGeom prst="rect">
              <a:avLst/>
            </a:prstGeom>
            <a:ln>
              <a:solidFill>
                <a:srgbClr val="00121E"/>
              </a:solidFill>
            </a:ln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6B3A7780-C8EF-47BB-A3B1-FD1E8D641F77}"/>
                </a:ext>
              </a:extLst>
            </p:cNvPr>
            <p:cNvSpPr txBox="1"/>
            <p:nvPr/>
          </p:nvSpPr>
          <p:spPr>
            <a:xfrm>
              <a:off x="5562971" y="4260567"/>
              <a:ext cx="2582333" cy="13664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/>
                <a:t>Complete the category of the cause and treatment of the failure</a:t>
              </a:r>
              <a:endParaRPr lang="es-PE"/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88C52AF-5314-4E55-B7E3-250ED72F8FEE}"/>
              </a:ext>
            </a:extLst>
          </p:cNvPr>
          <p:cNvSpPr/>
          <p:nvPr/>
        </p:nvSpPr>
        <p:spPr>
          <a:xfrm>
            <a:off x="3481062" y="1538592"/>
            <a:ext cx="4538790" cy="2030366"/>
          </a:xfrm>
          <a:prstGeom prst="rect">
            <a:avLst/>
          </a:prstGeom>
          <a:noFill/>
          <a:ln w="38100">
            <a:solidFill>
              <a:srgbClr val="57C7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Flecha: curvada hacia la izquierda 11">
            <a:extLst>
              <a:ext uri="{FF2B5EF4-FFF2-40B4-BE49-F238E27FC236}">
                <a16:creationId xmlns:a16="http://schemas.microsoft.com/office/drawing/2014/main" id="{BDF0AB47-F29C-4DEC-A274-A3AC26CD353B}"/>
              </a:ext>
            </a:extLst>
          </p:cNvPr>
          <p:cNvSpPr/>
          <p:nvPr/>
        </p:nvSpPr>
        <p:spPr>
          <a:xfrm rot="1692348" flipH="1">
            <a:off x="1693631" y="2010965"/>
            <a:ext cx="1175965" cy="2225429"/>
          </a:xfrm>
          <a:prstGeom prst="curvedLeftArrow">
            <a:avLst>
              <a:gd name="adj1" fmla="val 31076"/>
              <a:gd name="adj2" fmla="val 57932"/>
              <a:gd name="adj3" fmla="val 3333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84301E-576C-706F-6881-135B93E8B8BA}"/>
              </a:ext>
            </a:extLst>
          </p:cNvPr>
          <p:cNvSpPr txBox="1"/>
          <p:nvPr/>
        </p:nvSpPr>
        <p:spPr>
          <a:xfrm>
            <a:off x="5516675" y="1593860"/>
            <a:ext cx="2582333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Register of</a:t>
            </a:r>
          </a:p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failures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13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6DEE1F2-29BE-CBC8-0CFE-40C1E1EF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50" y="604739"/>
            <a:ext cx="10426257" cy="44319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IV.  QA MATRIX</a:t>
            </a:r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BAB94D2-5B51-46B0-839C-BF23AFFB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76" y="1601252"/>
            <a:ext cx="8686800" cy="47720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C426E97-3864-4DC0-9434-D6C7C8E039C7}"/>
              </a:ext>
            </a:extLst>
          </p:cNvPr>
          <p:cNvSpPr txBox="1"/>
          <p:nvPr/>
        </p:nvSpPr>
        <p:spPr>
          <a:xfrm>
            <a:off x="3616961" y="1144067"/>
            <a:ext cx="4973123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The QA MATRIX is divided into 4 sections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251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6DEE1F2-29BE-CBC8-0CFE-40C1E1EF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50" y="604739"/>
            <a:ext cx="10426257" cy="44319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IV.  QA MATRIX</a:t>
            </a:r>
            <a:endParaRPr lang="es-ES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F83D75B-E32F-4E8E-8A8D-9E2478A19A8A}"/>
              </a:ext>
            </a:extLst>
          </p:cNvPr>
          <p:cNvGrpSpPr/>
          <p:nvPr/>
        </p:nvGrpSpPr>
        <p:grpSpPr>
          <a:xfrm>
            <a:off x="704899" y="1144067"/>
            <a:ext cx="10992202" cy="5054401"/>
            <a:chOff x="704899" y="1144067"/>
            <a:chExt cx="10992202" cy="5054401"/>
          </a:xfrm>
        </p:grpSpPr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4C426E97-3864-4DC0-9434-D6C7C8E039C7}"/>
                </a:ext>
              </a:extLst>
            </p:cNvPr>
            <p:cNvSpPr txBox="1"/>
            <p:nvPr/>
          </p:nvSpPr>
          <p:spPr>
            <a:xfrm>
              <a:off x="3616962" y="1144067"/>
              <a:ext cx="46126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highlight>
                    <a:srgbClr val="FFD3BD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PRIORITY INDEX</a:t>
              </a:r>
              <a:endParaRPr lang="es-PE">
                <a:highlight>
                  <a:srgbClr val="FFD3BD"/>
                </a:highlight>
              </a:endParaRP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9C7629C-4716-4427-84A4-D105A061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99" y="1647391"/>
              <a:ext cx="7515075" cy="45510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C13F33E7-FE0A-4EEA-8357-C9D468E1095D}"/>
                    </a:ext>
                  </a:extLst>
                </p:cNvPr>
                <p:cNvSpPr txBox="1"/>
                <p:nvPr/>
              </p:nvSpPr>
              <p:spPr>
                <a:xfrm>
                  <a:off x="3022332" y="5264300"/>
                  <a:ext cx="8674769" cy="677108"/>
                </a:xfrm>
                <a:prstGeom prst="rect">
                  <a:avLst/>
                </a:prstGeom>
                <a:solidFill>
                  <a:srgbClr val="FF6600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es-PE" sz="1000" b="1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s-PE" b="1">
                      <a:solidFill>
                        <a:schemeClr val="bg1"/>
                      </a:solidFill>
                    </a:rPr>
                    <a:t>Priority Index </a:t>
                  </a:r>
                  <a:r>
                    <a:rPr lang="es-PE" sz="1800" b="1">
                      <a:solidFill>
                        <a:schemeClr val="bg1"/>
                      </a:solidFill>
                    </a:rPr>
                    <a:t>= A(</a:t>
                  </a:r>
                  <a:r>
                    <a:rPr lang="es-PE" sz="1800" b="1" err="1">
                      <a:solidFill>
                        <a:schemeClr val="bg1"/>
                      </a:solidFill>
                    </a:rPr>
                    <a:t>Frecuency</a:t>
                  </a:r>
                  <a:r>
                    <a:rPr lang="es-PE" sz="1800" b="1">
                      <a:solidFill>
                        <a:schemeClr val="bg1"/>
                      </a:solidFill>
                    </a:rPr>
                    <a:t>) * B(</a:t>
                  </a:r>
                  <a:r>
                    <a:rPr lang="es-PE" sz="1800" b="1" err="1">
                      <a:solidFill>
                        <a:schemeClr val="bg1"/>
                      </a:solidFill>
                    </a:rPr>
                    <a:t>Cost</a:t>
                  </a:r>
                  <a:r>
                    <a:rPr lang="es-PE" sz="1800" b="1">
                      <a:solidFill>
                        <a:schemeClr val="bg1"/>
                      </a:solidFill>
                    </a:rPr>
                    <a:t>) *C( </a:t>
                  </a:r>
                  <a:r>
                    <a:rPr lang="es-PE" sz="1800" b="1" err="1">
                      <a:solidFill>
                        <a:schemeClr val="bg1"/>
                      </a:solidFill>
                    </a:rPr>
                    <a:t>Severity</a:t>
                  </a:r>
                  <a:r>
                    <a:rPr lang="es-PE" sz="1800" b="1">
                      <a:solidFill>
                        <a:schemeClr val="bg1"/>
                      </a:solidFill>
                    </a:rPr>
                    <a:t>) * D(∑ </a:t>
                  </a:r>
                  <a:r>
                    <a:rPr lang="es-PE" sz="1800" b="1" err="1">
                      <a:solidFill>
                        <a:schemeClr val="bg1"/>
                      </a:solidFill>
                    </a:rPr>
                    <a:t>Detection</a:t>
                  </a:r>
                  <a:r>
                    <a:rPr lang="es-PE" sz="1800" b="1">
                      <a:solidFill>
                        <a:schemeClr val="bg1"/>
                      </a:solidFill>
                    </a:rPr>
                    <a:t>( </a:t>
                  </a:r>
                  <a14:m>
                    <m:oMath xmlns:m="http://schemas.openxmlformats.org/officeDocument/2006/math">
                      <m:r>
                        <a:rPr lang="es-PE" sz="1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r>
                    <a:rPr lang="es-PE" sz="1800" b="1">
                      <a:solidFill>
                        <a:schemeClr val="bg1"/>
                      </a:solidFill>
                    </a:rPr>
                    <a:t>))</a:t>
                  </a:r>
                </a:p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uadroTexto 6">
                  <a:extLst>
                    <a:ext uri="{FF2B5EF4-FFF2-40B4-BE49-F238E27FC236}">
                      <a16:creationId xmlns:a16="http://schemas.microsoft.com/office/drawing/2014/main" id="{C13F33E7-FE0A-4EEA-8357-C9D468E10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332" y="5264300"/>
                  <a:ext cx="8674769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633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6DEE1F2-29BE-CBC8-0CFE-40C1E1EFD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50" y="604739"/>
            <a:ext cx="10426257" cy="44319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IV.  QA MATRIX</a:t>
            </a:r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1094934-E70B-453C-AD35-DA34F47F7E58}"/>
              </a:ext>
            </a:extLst>
          </p:cNvPr>
          <p:cNvSpPr txBox="1"/>
          <p:nvPr/>
        </p:nvSpPr>
        <p:spPr>
          <a:xfrm>
            <a:off x="3790217" y="691680"/>
            <a:ext cx="461263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QA MATRIX -  I&amp;E CALLAO</a:t>
            </a:r>
            <a:endParaRPr lang="es-PE">
              <a:highlight>
                <a:srgbClr val="FFFF00"/>
              </a:highlight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0007D4FF-0AF9-431A-992A-5F8D7A2C614D}"/>
              </a:ext>
            </a:extLst>
          </p:cNvPr>
          <p:cNvGrpSpPr/>
          <p:nvPr/>
        </p:nvGrpSpPr>
        <p:grpSpPr>
          <a:xfrm>
            <a:off x="529976" y="1365183"/>
            <a:ext cx="11424600" cy="5043634"/>
            <a:chOff x="529976" y="1365183"/>
            <a:chExt cx="11424600" cy="5043634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A99FC54B-6474-474F-A29A-25BA5390E142}"/>
                </a:ext>
              </a:extLst>
            </p:cNvPr>
            <p:cNvGrpSpPr/>
            <p:nvPr/>
          </p:nvGrpSpPr>
          <p:grpSpPr>
            <a:xfrm>
              <a:off x="529976" y="1397458"/>
              <a:ext cx="10943338" cy="3540301"/>
              <a:chOff x="462599" y="1484086"/>
              <a:chExt cx="10943338" cy="3540301"/>
            </a:xfrm>
          </p:grpSpPr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5CB1DEBF-61E4-48D7-8049-4EC9AD67CA03}"/>
                  </a:ext>
                </a:extLst>
              </p:cNvPr>
              <p:cNvGrpSpPr/>
              <p:nvPr/>
            </p:nvGrpSpPr>
            <p:grpSpPr>
              <a:xfrm>
                <a:off x="462599" y="1484086"/>
                <a:ext cx="10943338" cy="3530676"/>
                <a:chOff x="183173" y="1310099"/>
                <a:chExt cx="11825654" cy="3947576"/>
              </a:xfrm>
            </p:grpSpPr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6D6C9D32-24CF-496B-A5E4-7DF5B0398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6274" y="1310099"/>
                  <a:ext cx="4622579" cy="3947574"/>
                </a:xfrm>
                <a:prstGeom prst="rect">
                  <a:avLst/>
                </a:prstGeom>
                <a:ln w="28575">
                  <a:solidFill>
                    <a:srgbClr val="00121E"/>
                  </a:solidFill>
                </a:ln>
              </p:spPr>
            </p:pic>
            <p:grpSp>
              <p:nvGrpSpPr>
                <p:cNvPr id="14" name="Grupo 13">
                  <a:extLst>
                    <a:ext uri="{FF2B5EF4-FFF2-40B4-BE49-F238E27FC236}">
                      <a16:creationId xmlns:a16="http://schemas.microsoft.com/office/drawing/2014/main" id="{829B8597-6740-4535-BA6E-65D7598FAD4F}"/>
                    </a:ext>
                  </a:extLst>
                </p:cNvPr>
                <p:cNvGrpSpPr/>
                <p:nvPr/>
              </p:nvGrpSpPr>
              <p:grpSpPr>
                <a:xfrm>
                  <a:off x="183173" y="1310099"/>
                  <a:ext cx="11825654" cy="3947576"/>
                  <a:chOff x="254051" y="1679655"/>
                  <a:chExt cx="11596553" cy="3947576"/>
                </a:xfrm>
              </p:grpSpPr>
              <p:pic>
                <p:nvPicPr>
                  <p:cNvPr id="15" name="Imagen 14">
                    <a:extLst>
                      <a:ext uri="{FF2B5EF4-FFF2-40B4-BE49-F238E27FC236}">
                        <a16:creationId xmlns:a16="http://schemas.microsoft.com/office/drawing/2014/main" id="{63435986-E068-4515-AE1D-63BA0D4430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b="11144"/>
                  <a:stretch/>
                </p:blipFill>
                <p:spPr>
                  <a:xfrm>
                    <a:off x="254051" y="1679657"/>
                    <a:ext cx="4013149" cy="3947574"/>
                  </a:xfrm>
                  <a:prstGeom prst="rect">
                    <a:avLst/>
                  </a:prstGeom>
                  <a:ln w="28575">
                    <a:solidFill>
                      <a:srgbClr val="00121E"/>
                    </a:solidFill>
                  </a:ln>
                </p:spPr>
              </p:pic>
              <p:pic>
                <p:nvPicPr>
                  <p:cNvPr id="16" name="Imagen 15">
                    <a:extLst>
                      <a:ext uri="{FF2B5EF4-FFF2-40B4-BE49-F238E27FC236}">
                        <a16:creationId xmlns:a16="http://schemas.microsoft.com/office/drawing/2014/main" id="{91B16016-4DC1-4092-86FD-0E46B91429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91074" y="1679655"/>
                    <a:ext cx="3059530" cy="3947574"/>
                  </a:xfrm>
                  <a:prstGeom prst="rect">
                    <a:avLst/>
                  </a:prstGeom>
                  <a:ln w="28575">
                    <a:solidFill>
                      <a:srgbClr val="00121E"/>
                    </a:solidFill>
                  </a:ln>
                </p:spPr>
              </p:pic>
            </p:grpSp>
          </p:grp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DE3DA5A1-22D7-48A5-8E32-C6630903C7C1}"/>
                  </a:ext>
                </a:extLst>
              </p:cNvPr>
              <p:cNvSpPr/>
              <p:nvPr/>
            </p:nvSpPr>
            <p:spPr>
              <a:xfrm>
                <a:off x="8518357" y="1578543"/>
                <a:ext cx="1549667" cy="3445844"/>
              </a:xfrm>
              <a:prstGeom prst="rect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sp>
          <p:nvSpPr>
            <p:cNvPr id="18" name="Diagrama de flujo: proceso 17">
              <a:extLst>
                <a:ext uri="{FF2B5EF4-FFF2-40B4-BE49-F238E27FC236}">
                  <a16:creationId xmlns:a16="http://schemas.microsoft.com/office/drawing/2014/main" id="{9BFFF2A3-B3C6-455C-9E6A-4F92055684BD}"/>
                </a:ext>
              </a:extLst>
            </p:cNvPr>
            <p:cNvSpPr/>
            <p:nvPr/>
          </p:nvSpPr>
          <p:spPr>
            <a:xfrm>
              <a:off x="1856072" y="1405288"/>
              <a:ext cx="271111" cy="606392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Diagrama de flujo: proceso 18">
              <a:extLst>
                <a:ext uri="{FF2B5EF4-FFF2-40B4-BE49-F238E27FC236}">
                  <a16:creationId xmlns:a16="http://schemas.microsoft.com/office/drawing/2014/main" id="{1EC452B3-ECE1-43F5-A4BF-9820A26C108A}"/>
                </a:ext>
              </a:extLst>
            </p:cNvPr>
            <p:cNvSpPr/>
            <p:nvPr/>
          </p:nvSpPr>
          <p:spPr>
            <a:xfrm>
              <a:off x="2114350" y="1394059"/>
              <a:ext cx="271111" cy="606392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Diagrama de flujo: proceso 19">
              <a:extLst>
                <a:ext uri="{FF2B5EF4-FFF2-40B4-BE49-F238E27FC236}">
                  <a16:creationId xmlns:a16="http://schemas.microsoft.com/office/drawing/2014/main" id="{C4AA9BB5-53AF-46EE-A662-0D104EDD7E7B}"/>
                </a:ext>
              </a:extLst>
            </p:cNvPr>
            <p:cNvSpPr/>
            <p:nvPr/>
          </p:nvSpPr>
          <p:spPr>
            <a:xfrm>
              <a:off x="2374232" y="1374808"/>
              <a:ext cx="291966" cy="627247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Diagrama de flujo: proceso 20">
              <a:extLst>
                <a:ext uri="{FF2B5EF4-FFF2-40B4-BE49-F238E27FC236}">
                  <a16:creationId xmlns:a16="http://schemas.microsoft.com/office/drawing/2014/main" id="{1F465AAA-34D3-4F6D-80D2-EBA6157008F3}"/>
                </a:ext>
              </a:extLst>
            </p:cNvPr>
            <p:cNvSpPr/>
            <p:nvPr/>
          </p:nvSpPr>
          <p:spPr>
            <a:xfrm>
              <a:off x="2666198" y="1365183"/>
              <a:ext cx="1347537" cy="636872"/>
            </a:xfrm>
            <a:prstGeom prst="flowChartProcess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B7C0B63D-96B0-445D-8184-037010203FC0}"/>
                </a:ext>
              </a:extLst>
            </p:cNvPr>
            <p:cNvSpPr txBox="1"/>
            <p:nvPr/>
          </p:nvSpPr>
          <p:spPr>
            <a:xfrm>
              <a:off x="1778267" y="2082083"/>
              <a:ext cx="2273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A  B  C</a:t>
              </a:r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	        </a:t>
              </a:r>
              <a:r>
                <a:rPr lang="en-US" b="1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endParaRPr lang="es-PE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55C17BF7-D7CA-49E1-B8CF-9B294966D61C}"/>
                </a:ext>
              </a:extLst>
            </p:cNvPr>
            <p:cNvSpPr txBox="1"/>
            <p:nvPr/>
          </p:nvSpPr>
          <p:spPr>
            <a:xfrm>
              <a:off x="8342697" y="2245711"/>
              <a:ext cx="2273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PRIORITY INDEX</a:t>
              </a:r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44725190-F2BA-4FFA-B095-E15D987FC79A}"/>
                </a:ext>
              </a:extLst>
            </p:cNvPr>
            <p:cNvSpPr/>
            <p:nvPr/>
          </p:nvSpPr>
          <p:spPr>
            <a:xfrm>
              <a:off x="1827195" y="1366787"/>
              <a:ext cx="2205790" cy="654517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70BEF23E-3DC7-4FA9-B6D7-2D616BEFD23C}"/>
                </a:ext>
              </a:extLst>
            </p:cNvPr>
            <p:cNvSpPr txBox="1"/>
            <p:nvPr/>
          </p:nvSpPr>
          <p:spPr>
            <a:xfrm>
              <a:off x="6487427" y="5177672"/>
              <a:ext cx="5467149" cy="738664"/>
            </a:xfrm>
            <a:prstGeom prst="rect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  <a:effectLst>
              <a:glow rad="101600">
                <a:srgbClr val="FFFF00">
                  <a:alpha val="60000"/>
                </a:srgbClr>
              </a:glow>
            </a:effectLst>
          </p:spPr>
          <p:txBody>
            <a:bodyPr wrap="square">
              <a:spAutoFit/>
            </a:bodyPr>
            <a:lstStyle/>
            <a:p>
              <a:pPr algn="ctr"/>
              <a:endParaRPr lang="es-PE" sz="1000" b="1">
                <a:solidFill>
                  <a:schemeClr val="tx1"/>
                </a:solidFill>
              </a:endParaRPr>
            </a:p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Priority Index = A(Frequency) * B(Cost)</a:t>
              </a:r>
            </a:p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* C( Severity) * D(∑ Detection(𝒊))</a:t>
              </a:r>
              <a:endParaRPr lang="en-US" sz="1000" b="1">
                <a:solidFill>
                  <a:schemeClr val="tx1"/>
                </a:solidFill>
              </a:endParaRPr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EF5823AC-AC7D-4562-B2A8-2EF01F93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912" y="3665522"/>
              <a:ext cx="4926662" cy="2701591"/>
            </a:xfrm>
            <a:prstGeom prst="rect">
              <a:avLst/>
            </a:prstGeom>
            <a:ln w="57150">
              <a:solidFill>
                <a:srgbClr val="92D050"/>
              </a:solidFill>
            </a:ln>
          </p:spPr>
        </p:pic>
        <p:sp>
          <p:nvSpPr>
            <p:cNvPr id="30" name="Flecha: hacia la izquierda 29">
              <a:extLst>
                <a:ext uri="{FF2B5EF4-FFF2-40B4-BE49-F238E27FC236}">
                  <a16:creationId xmlns:a16="http://schemas.microsoft.com/office/drawing/2014/main" id="{F25E067F-07D1-4889-9746-FD82F37B6B66}"/>
                </a:ext>
              </a:extLst>
            </p:cNvPr>
            <p:cNvSpPr/>
            <p:nvPr/>
          </p:nvSpPr>
          <p:spPr>
            <a:xfrm flipV="1">
              <a:off x="5879433" y="5268939"/>
              <a:ext cx="685800" cy="688822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1D46FE25-9B4F-4BEF-B696-D0A87C920426}"/>
                </a:ext>
              </a:extLst>
            </p:cNvPr>
            <p:cNvSpPr/>
            <p:nvPr/>
          </p:nvSpPr>
          <p:spPr>
            <a:xfrm>
              <a:off x="827772" y="3782728"/>
              <a:ext cx="625643" cy="262608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0FC673E1-62F5-4941-84F6-C9111E0E7D78}"/>
                </a:ext>
              </a:extLst>
            </p:cNvPr>
            <p:cNvSpPr txBox="1"/>
            <p:nvPr/>
          </p:nvSpPr>
          <p:spPr>
            <a:xfrm>
              <a:off x="2971800" y="4469147"/>
              <a:ext cx="22739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PARETO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4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10185368" cy="443198"/>
          </a:xfrm>
        </p:spPr>
        <p:txBody>
          <a:bodyPr/>
          <a:lstStyle/>
          <a:p>
            <a:r>
              <a:rPr lang="en-US"/>
              <a:t>2.2 DEVELOPMENT OF KAIZENS </a:t>
            </a:r>
            <a:r>
              <a:rPr lang="en-US" sz="2000"/>
              <a:t>(Man / Method)</a:t>
            </a:r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4747345-23FA-4D82-958E-5F567DB5CC95}"/>
              </a:ext>
            </a:extLst>
          </p:cNvPr>
          <p:cNvSpPr txBox="1"/>
          <p:nvPr/>
        </p:nvSpPr>
        <p:spPr>
          <a:xfrm>
            <a:off x="496237" y="1362040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76B21A1-CAD0-4E14-ACBC-D0C257002CCE}"/>
              </a:ext>
            </a:extLst>
          </p:cNvPr>
          <p:cNvGrpSpPr/>
          <p:nvPr/>
        </p:nvGrpSpPr>
        <p:grpSpPr>
          <a:xfrm>
            <a:off x="818149" y="1804802"/>
            <a:ext cx="11142795" cy="4360083"/>
            <a:chOff x="818149" y="1804802"/>
            <a:chExt cx="11142795" cy="4360083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84BB6058-AF25-4985-BAA1-266837F406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17" t="3356"/>
            <a:stretch/>
          </p:blipFill>
          <p:spPr>
            <a:xfrm>
              <a:off x="3819618" y="2126872"/>
              <a:ext cx="6893301" cy="3752742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FD1C933-9077-45A8-AE41-6133AE6BD36C}"/>
                </a:ext>
              </a:extLst>
            </p:cNvPr>
            <p:cNvSpPr txBox="1"/>
            <p:nvPr/>
          </p:nvSpPr>
          <p:spPr>
            <a:xfrm>
              <a:off x="818149" y="2782023"/>
              <a:ext cx="3089708" cy="3365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800" b="1" u="sng">
                  <a:highlight>
                    <a:srgbClr val="FFFF00"/>
                  </a:highlight>
                  <a:cs typeface="Arial" panose="020B0604020202020204" pitchFamily="34" charset="0"/>
                </a:rPr>
                <a:t>Quality Maintenance QM</a:t>
              </a:r>
            </a:p>
            <a:p>
              <a:pPr lvl="0">
                <a:lnSpc>
                  <a:spcPct val="150000"/>
                </a:lnSpc>
              </a:pPr>
              <a:r>
                <a:rPr lang="de-DE">
                  <a:cs typeface="Arial" panose="020B0604020202020204" pitchFamily="34" charset="0"/>
                </a:rPr>
                <a:t>     </a:t>
              </a:r>
              <a:r>
                <a:rPr lang="de-DE" sz="1800">
                  <a:cs typeface="Arial" panose="020B0604020202020204" pitchFamily="34" charset="0"/>
                </a:rPr>
                <a:t>7 </a:t>
              </a:r>
              <a:r>
                <a:rPr lang="de-DE" sz="1800" err="1">
                  <a:cs typeface="Arial" panose="020B0604020202020204" pitchFamily="34" charset="0"/>
                </a:rPr>
                <a:t>steps</a:t>
              </a:r>
              <a:endParaRPr lang="de-DE" sz="1800">
                <a:cs typeface="Arial" panose="020B0604020202020204" pitchFamily="34" charset="0"/>
              </a:endParaRPr>
            </a:p>
            <a:p>
              <a:pPr lvl="0">
                <a:lnSpc>
                  <a:spcPct val="150000"/>
                </a:lnSpc>
              </a:pPr>
              <a:endParaRPr lang="de-DE" sz="1800">
                <a:cs typeface="Arial" panose="020B0604020202020204" pitchFamily="34" charset="0"/>
              </a:endParaRPr>
            </a:p>
            <a:p>
              <a:pPr lvl="0">
                <a:lnSpc>
                  <a:spcPct val="150000"/>
                </a:lnSpc>
              </a:pPr>
              <a:endParaRPr lang="de-DE" sz="1800">
                <a:cs typeface="Arial" panose="020B0604020202020204" pitchFamily="34" charset="0"/>
              </a:endParaRPr>
            </a:p>
            <a:p>
              <a:pPr marL="285750" lvl="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800" b="1" u="sng">
                  <a:highlight>
                    <a:srgbClr val="FFFF00"/>
                  </a:highlight>
                  <a:cs typeface="Arial" panose="020B0604020202020204" pitchFamily="34" charset="0"/>
                </a:rPr>
                <a:t>Quality Control</a:t>
              </a:r>
              <a:r>
                <a:rPr lang="de-DE" sz="1800" b="1" u="sng">
                  <a:cs typeface="Arial" panose="020B0604020202020204" pitchFamily="34" charset="0"/>
                </a:rPr>
                <a:t>          </a:t>
              </a:r>
              <a:r>
                <a:rPr lang="de-DE" sz="1800" b="1" u="sng">
                  <a:highlight>
                    <a:srgbClr val="FFFF00"/>
                  </a:highlight>
                  <a:cs typeface="Arial" panose="020B0604020202020204" pitchFamily="34" charset="0"/>
                </a:rPr>
                <a:t>QC</a:t>
              </a:r>
            </a:p>
            <a:p>
              <a:pPr marL="269875" lvl="0">
                <a:lnSpc>
                  <a:spcPct val="150000"/>
                </a:lnSpc>
              </a:pPr>
              <a:r>
                <a:rPr lang="de-DE" sz="1800">
                  <a:cs typeface="Arial" panose="020B0604020202020204" pitchFamily="34" charset="0"/>
                </a:rPr>
                <a:t>Problem </a:t>
              </a:r>
              <a:r>
                <a:rPr lang="de-DE" sz="1800" err="1">
                  <a:cs typeface="Arial" panose="020B0604020202020204" pitchFamily="34" charset="0"/>
                </a:rPr>
                <a:t>solving</a:t>
              </a:r>
              <a:r>
                <a:rPr lang="de-DE" sz="1800">
                  <a:cs typeface="Arial" panose="020B0604020202020204" pitchFamily="34" charset="0"/>
                </a:rPr>
                <a:t> 7</a:t>
              </a:r>
              <a:r>
                <a:rPr lang="de-DE">
                  <a:cs typeface="Arial" panose="020B0604020202020204" pitchFamily="34" charset="0"/>
                </a:rPr>
                <a:t> </a:t>
              </a:r>
              <a:r>
                <a:rPr lang="de-DE" err="1">
                  <a:cs typeface="Arial" panose="020B0604020202020204" pitchFamily="34" charset="0"/>
                </a:rPr>
                <a:t>steps</a:t>
              </a:r>
              <a:endParaRPr lang="de-DE" sz="1800">
                <a:cs typeface="Arial" panose="020B0604020202020204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82588AA-C5E3-4F48-A594-EB225D56F5EC}"/>
                </a:ext>
              </a:extLst>
            </p:cNvPr>
            <p:cNvSpPr txBox="1"/>
            <p:nvPr/>
          </p:nvSpPr>
          <p:spPr>
            <a:xfrm>
              <a:off x="3792355" y="1804802"/>
              <a:ext cx="306083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i="1">
                  <a:highlight>
                    <a:srgbClr val="FFD3BD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According to the category, we must define the correct Methodology.</a:t>
              </a:r>
              <a:endParaRPr lang="de-DE" sz="1600" i="1">
                <a:highlight>
                  <a:srgbClr val="FFD3BD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CFB04912-DA28-4C0F-ACC8-646900DFDC00}"/>
                </a:ext>
              </a:extLst>
            </p:cNvPr>
            <p:cNvGrpSpPr/>
            <p:nvPr/>
          </p:nvGrpSpPr>
          <p:grpSpPr>
            <a:xfrm>
              <a:off x="10813850" y="2273933"/>
              <a:ext cx="1147094" cy="3890952"/>
              <a:chOff x="10813850" y="2273933"/>
              <a:chExt cx="1147094" cy="3890952"/>
            </a:xfrm>
          </p:grpSpPr>
          <p:sp>
            <p:nvSpPr>
              <p:cNvPr id="29" name="Flecha: curvada hacia la izquierda 28">
                <a:extLst>
                  <a:ext uri="{FF2B5EF4-FFF2-40B4-BE49-F238E27FC236}">
                    <a16:creationId xmlns:a16="http://schemas.microsoft.com/office/drawing/2014/main" id="{A7D3CB7A-C6A5-4250-B0DD-FD045F01566E}"/>
                  </a:ext>
                </a:extLst>
              </p:cNvPr>
              <p:cNvSpPr/>
              <p:nvPr/>
            </p:nvSpPr>
            <p:spPr>
              <a:xfrm rot="662363">
                <a:off x="10813850" y="3640718"/>
                <a:ext cx="1147094" cy="2524167"/>
              </a:xfrm>
              <a:prstGeom prst="curvedLeftArrow">
                <a:avLst>
                  <a:gd name="adj1" fmla="val 31076"/>
                  <a:gd name="adj2" fmla="val 57932"/>
                  <a:gd name="adj3" fmla="val 33334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5" name="Flecha: curvada hacia la izquierda 24">
                <a:extLst>
                  <a:ext uri="{FF2B5EF4-FFF2-40B4-BE49-F238E27FC236}">
                    <a16:creationId xmlns:a16="http://schemas.microsoft.com/office/drawing/2014/main" id="{4BC1449C-9136-476B-A069-54B7166DFAD2}"/>
                  </a:ext>
                </a:extLst>
              </p:cNvPr>
              <p:cNvSpPr/>
              <p:nvPr/>
            </p:nvSpPr>
            <p:spPr>
              <a:xfrm rot="20937637" flipV="1">
                <a:off x="10813850" y="2273933"/>
                <a:ext cx="1147094" cy="2524167"/>
              </a:xfrm>
              <a:prstGeom prst="curvedLeftArrow">
                <a:avLst>
                  <a:gd name="adj1" fmla="val 31076"/>
                  <a:gd name="adj2" fmla="val 57932"/>
                  <a:gd name="adj3" fmla="val 33334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486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10185368" cy="443198"/>
          </a:xfrm>
        </p:spPr>
        <p:txBody>
          <a:bodyPr/>
          <a:lstStyle/>
          <a:p>
            <a:r>
              <a:rPr lang="en-US"/>
              <a:t>2.2  DESARROLLO DE KAIZENS </a:t>
            </a:r>
            <a:r>
              <a:rPr lang="en-US" sz="2000"/>
              <a:t>(Method / Man)</a:t>
            </a:r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0F35C4-6F53-E01C-B020-EA4AD9960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60" y="1330385"/>
            <a:ext cx="10017631" cy="505676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FF9E132-BD46-CD53-6063-40583CB12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78" y="1922587"/>
            <a:ext cx="2743200" cy="403999"/>
          </a:xfrm>
          <a:prstGeom prst="rect">
            <a:avLst/>
          </a:prstGeom>
        </p:spPr>
      </p:pic>
      <p:pic>
        <p:nvPicPr>
          <p:cNvPr id="23" name="Gráfico 22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050F634E-37B7-4AFE-9778-5F3C58DAA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624630">
            <a:off x="7839035" y="3517969"/>
            <a:ext cx="1919125" cy="40761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AC6FDBB-01C8-1D43-F9DB-099A5255FF4A}"/>
              </a:ext>
            </a:extLst>
          </p:cNvPr>
          <p:cNvSpPr txBox="1"/>
          <p:nvPr/>
        </p:nvSpPr>
        <p:spPr>
          <a:xfrm>
            <a:off x="4857068" y="2240939"/>
            <a:ext cx="3317940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ERROR IN THE REPORT IN THE SLIM</a:t>
            </a:r>
            <a:endParaRPr lang="de-DE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8486775" cy="443198"/>
          </a:xfrm>
        </p:spPr>
        <p:txBody>
          <a:bodyPr/>
          <a:lstStyle/>
          <a:p>
            <a:r>
              <a:rPr lang="en-US"/>
              <a:t>World Class Services Pillars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880249CE-2DA9-D242-BB1A-CF0FAE93FD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46032" y="3173818"/>
            <a:ext cx="4325052" cy="1662587"/>
          </a:xfrm>
        </p:spPr>
        <p:txBody>
          <a:bodyPr numCol="2"/>
          <a:lstStyle/>
          <a:p>
            <a:r>
              <a:rPr lang="en-US" sz="1600"/>
              <a:t>World Class Manufacturing </a:t>
            </a:r>
            <a:r>
              <a:rPr lang="es-PE" sz="1600"/>
              <a:t>consta de 10 Pilares Gerenciales y 10 Pilares Técnicos.</a:t>
            </a:r>
            <a:endParaRPr lang="en-US" sz="16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0A6516F-780B-480C-8E95-C467DFA4F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3086" t="19985" r="23008" b="23946"/>
          <a:stretch/>
        </p:blipFill>
        <p:spPr>
          <a:xfrm>
            <a:off x="757239" y="1523015"/>
            <a:ext cx="8072436" cy="4720621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683638E-B532-4688-9224-D9576BBCEA99}"/>
              </a:ext>
            </a:extLst>
          </p:cNvPr>
          <p:cNvSpPr/>
          <p:nvPr/>
        </p:nvSpPr>
        <p:spPr>
          <a:xfrm>
            <a:off x="4722812" y="2697480"/>
            <a:ext cx="1000125" cy="3319842"/>
          </a:xfrm>
          <a:prstGeom prst="roundRect">
            <a:avLst/>
          </a:prstGeom>
          <a:solidFill>
            <a:srgbClr val="FF6600">
              <a:alpha val="0"/>
            </a:srgbClr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70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E9BCC46-7A2C-D2C3-FB0D-DA239EF53192}"/>
              </a:ext>
            </a:extLst>
          </p:cNvPr>
          <p:cNvSpPr txBox="1"/>
          <p:nvPr/>
        </p:nvSpPr>
        <p:spPr>
          <a:xfrm>
            <a:off x="373780" y="391379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PASO 1: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SELECCIÓN DEL PROBLEMA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4DDB70-7004-2E09-BE85-0160E5A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09" y="1263413"/>
            <a:ext cx="8732381" cy="53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88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7DF899-317E-FFC1-9170-D314793D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73" y="1684869"/>
            <a:ext cx="11216054" cy="392190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1EF2A0-73AC-05EC-D60E-6EED8A108D75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a) DESCRIPTION OF THE 3G/5G PROBLEM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0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F49584-D596-A562-E8C4-7968538BB4AF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b) DESCRIPTION OF THE PROBLEM 5W + 1H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2B80E0-87E5-F2BA-5362-B5F50048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02" y="1421513"/>
            <a:ext cx="5860996" cy="52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95F0A6-1816-279D-DEB9-533261A2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62" y="1420275"/>
            <a:ext cx="10322168" cy="4469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8BB482A-5AE8-35E4-636B-074C11265E79}"/>
              </a:ext>
            </a:extLst>
          </p:cNvPr>
          <p:cNvSpPr txBox="1"/>
          <p:nvPr/>
        </p:nvSpPr>
        <p:spPr>
          <a:xfrm>
            <a:off x="402248" y="434421"/>
            <a:ext cx="609746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3: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KAIZEN JOURNAL</a:t>
            </a:r>
          </a:p>
        </p:txBody>
      </p:sp>
    </p:spTree>
    <p:extLst>
      <p:ext uri="{BB962C8B-B14F-4D97-AF65-F5344CB8AC3E}">
        <p14:creationId xmlns:p14="http://schemas.microsoft.com/office/powerpoint/2010/main" val="1989698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2B533E-49FB-9931-D64A-02A77572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31" y="1396869"/>
            <a:ext cx="9983337" cy="511625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62B5DC-DC52-C86A-94F5-AE2D0FCDC54F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4: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a) ROOT CAUSE ANALYSIS – 4M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78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D2F48E-BD5E-5981-E31D-1857CB07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6" y="1580380"/>
            <a:ext cx="10964008" cy="35304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A6265CE-C309-1646-CFD3-A0F75B57E1CF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4: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b) ROOT CAUSE ANALYSIS – 5 WHYS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88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CFEA2C-8643-F12B-4D99-372ACBE2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81" y="1787643"/>
            <a:ext cx="10319238" cy="30438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05ABA33-8F05-9511-C825-D695C766998D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5: </a:t>
            </a:r>
          </a:p>
          <a:p>
            <a:pPr lvl="0">
              <a:lnSpc>
                <a:spcPct val="150000"/>
              </a:lnSpc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ESTABLISH COUNTERMEASURES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540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D86D9C-3371-8237-78F5-8F80135E9EA5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6: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RESULTS CHECKING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D1ADC9-1FA7-D8B1-B2B5-61589324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52" y="1581276"/>
            <a:ext cx="10576142" cy="436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93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BDB6B-99EE-C313-231B-DF9D3E17649A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7: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2DA8D5-5AAC-508B-B719-84E82EA0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09" y="1869477"/>
            <a:ext cx="10661781" cy="31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32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97EC11-89A7-439E-AF06-9C121946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9" y="1181559"/>
            <a:ext cx="11020425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10185368" cy="443198"/>
          </a:xfrm>
        </p:spPr>
        <p:txBody>
          <a:bodyPr/>
          <a:lstStyle/>
          <a:p>
            <a:r>
              <a:rPr lang="en-US"/>
              <a:t>2.2 DEVELOPMENT OF KAIZENS </a:t>
            </a:r>
            <a:r>
              <a:rPr lang="en-US" sz="2000"/>
              <a:t>(Method / Man)</a:t>
            </a:r>
            <a:endParaRPr lang="en-US"/>
          </a:p>
        </p:txBody>
      </p:sp>
      <p:pic>
        <p:nvPicPr>
          <p:cNvPr id="23" name="Gráfico 22" descr="Flecha: curva en sentido contrario de las agujas del reloj con relleno sólido">
            <a:extLst>
              <a:ext uri="{FF2B5EF4-FFF2-40B4-BE49-F238E27FC236}">
                <a16:creationId xmlns:a16="http://schemas.microsoft.com/office/drawing/2014/main" id="{050F634E-37B7-4AFE-9778-5F3C58DAA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24630">
            <a:off x="8360279" y="3806807"/>
            <a:ext cx="1919125" cy="407615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A0625D6-372F-4E17-BD5E-B169509EC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5" y="2103051"/>
            <a:ext cx="2743200" cy="40399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462F1E4-23CF-C84C-0AE7-FDD5B7E62B44}"/>
              </a:ext>
            </a:extLst>
          </p:cNvPr>
          <p:cNvSpPr txBox="1"/>
          <p:nvPr/>
        </p:nvSpPr>
        <p:spPr>
          <a:xfrm>
            <a:off x="5927422" y="2404166"/>
            <a:ext cx="2267063" cy="33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ERROR IN TYPING</a:t>
            </a:r>
            <a:endParaRPr lang="de-DE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14364"/>
            <a:ext cx="8486775" cy="443198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880249CE-2DA9-D242-BB1A-CF0FAE93FD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5085" y="1236214"/>
            <a:ext cx="12963619" cy="5202496"/>
          </a:xfrm>
        </p:spPr>
        <p:txBody>
          <a:bodyPr vert="horz" lIns="0" tIns="0" rIns="0" bIns="0" numCol="2" rtlCol="0" anchor="t">
            <a:noAutofit/>
          </a:bodyPr>
          <a:lstStyle/>
          <a:p>
            <a:pPr marL="0" indent="0">
              <a:buNone/>
            </a:pPr>
            <a:r>
              <a:rPr lang="en-US" sz="1600"/>
              <a:t>1. Introduction</a:t>
            </a:r>
          </a:p>
          <a:p>
            <a:pPr marL="0" indent="0">
              <a:buNone/>
            </a:pPr>
            <a:r>
              <a:rPr lang="en-US" sz="1600"/>
              <a:t>	1.1 Vision, Needs, Objectives and Target</a:t>
            </a:r>
          </a:p>
          <a:p>
            <a:pPr marL="0" indent="0">
              <a:buNone/>
            </a:pPr>
            <a:r>
              <a:rPr lang="en-US" sz="1600"/>
              <a:t>	1.2 KPI &amp; KAI</a:t>
            </a:r>
          </a:p>
          <a:p>
            <a:pPr marL="0" indent="0">
              <a:buNone/>
            </a:pPr>
            <a:r>
              <a:rPr lang="en-US" sz="1600"/>
              <a:t>	1.3 Route map</a:t>
            </a:r>
          </a:p>
          <a:p>
            <a:pPr marL="0" indent="0">
              <a:buNone/>
            </a:pPr>
            <a:r>
              <a:rPr lang="en-US" sz="1600"/>
              <a:t>                1.4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/>
              <a:t>Pillar Team y carta radar</a:t>
            </a:r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/>
              <a:t>	1.5 </a:t>
            </a:r>
            <a:r>
              <a:rPr lang="en-US" sz="1600">
                <a:ea typeface="+mn-lt"/>
                <a:cs typeface="+mn-lt"/>
              </a:rPr>
              <a:t>Governance &amp; meeting system</a:t>
            </a:r>
            <a:endParaRPr lang="en-US" sz="1600"/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2. Implementation Methodology</a:t>
            </a:r>
          </a:p>
          <a:p>
            <a:pPr marL="457200" lvl="1" indent="0">
              <a:buNone/>
            </a:pPr>
            <a:r>
              <a:rPr lang="en-US" altLang="en-US" sz="1600"/>
              <a:t>2.1 </a:t>
            </a:r>
            <a:r>
              <a:rPr lang="es-PE" altLang="en-US" sz="1600"/>
              <a:t>Reactive Non-</a:t>
            </a:r>
            <a:r>
              <a:rPr lang="es-PE" altLang="en-US" sz="1600" err="1"/>
              <a:t>Conformity</a:t>
            </a:r>
            <a:r>
              <a:rPr lang="es-PE" altLang="en-US" sz="1600"/>
              <a:t> Management </a:t>
            </a:r>
            <a:r>
              <a:rPr lang="es-PE" altLang="en-US" sz="1600" err="1"/>
              <a:t>System</a:t>
            </a:r>
            <a:endParaRPr lang="en-GB" altLang="en-US" sz="1600"/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Introduction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QA Matrix</a:t>
            </a:r>
          </a:p>
          <a:p>
            <a:pPr marL="457200" lvl="1" indent="0">
              <a:buNone/>
            </a:pPr>
            <a:r>
              <a:rPr lang="en-US" altLang="en-US" sz="1600"/>
              <a:t>2.2 Development of Kaizens (Method / Man)</a:t>
            </a:r>
            <a:endParaRPr lang="en-GB" altLang="en-US" sz="1600"/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Introduction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Resolution 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GB" altLang="en-US" sz="1400"/>
              <a:t>Man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GB" altLang="en-US" sz="1400"/>
              <a:t>Method</a:t>
            </a:r>
          </a:p>
          <a:p>
            <a:pPr marL="1771650" lvl="3" indent="-400050">
              <a:buFont typeface="+mj-lt"/>
              <a:buAutoNum type="romanUcPeriod"/>
            </a:pPr>
            <a:endParaRPr lang="en-GB" altLang="en-US" sz="1400"/>
          </a:p>
          <a:p>
            <a:pPr marL="0" indent="0">
              <a:buFont typeface="Wingdings" pitchFamily="2" charset="2"/>
              <a:buNone/>
            </a:pPr>
            <a:r>
              <a:rPr lang="en-US" sz="1600"/>
              <a:t>2.2 Development of Kaizen (Machine)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Introduction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GB" altLang="en-US" sz="1400"/>
              <a:t>Resolution</a:t>
            </a:r>
          </a:p>
          <a:p>
            <a:pPr marL="1771650" lvl="3" indent="-400050">
              <a:buFont typeface="+mj-lt"/>
              <a:buAutoNum type="romanUcPeriod"/>
            </a:pPr>
            <a:r>
              <a:rPr lang="en-GB" altLang="en-US" sz="1400"/>
              <a:t>Machine</a:t>
            </a:r>
          </a:p>
          <a:p>
            <a:pPr marL="1371600" lvl="3" indent="0">
              <a:buNone/>
            </a:pPr>
            <a:endParaRPr lang="en-US" sz="1600"/>
          </a:p>
          <a:p>
            <a:pPr marL="0" indent="0">
              <a:buFont typeface="Wingdings" pitchFamily="2" charset="2"/>
              <a:buNone/>
            </a:pPr>
            <a:r>
              <a:rPr lang="en-US" sz="1600"/>
              <a:t>3. KPI &amp; KAI </a:t>
            </a:r>
            <a:r>
              <a:rPr lang="en-US" sz="1600" err="1"/>
              <a:t>Archieved</a:t>
            </a:r>
            <a:r>
              <a:rPr lang="en-US" sz="1600"/>
              <a:t> Results</a:t>
            </a:r>
          </a:p>
          <a:p>
            <a:pPr marL="0" indent="0">
              <a:buFont typeface="Wingdings" pitchFamily="2" charset="2"/>
              <a:buNone/>
            </a:pPr>
            <a:endParaRPr lang="en-US" sz="1600"/>
          </a:p>
          <a:p>
            <a:pPr marL="0" indent="0">
              <a:buFont typeface="Wingdings" pitchFamily="2" charset="2"/>
              <a:buNone/>
            </a:pPr>
            <a:r>
              <a:rPr lang="en-US" sz="1600"/>
              <a:t>4. SWOT</a:t>
            </a:r>
            <a:br>
              <a:rPr lang="en-US" sz="1600"/>
            </a:br>
            <a:endParaRPr lang="en-US" sz="1600"/>
          </a:p>
          <a:p>
            <a:pPr marL="0" indent="0">
              <a:buFont typeface="Wingdings" pitchFamily="2" charset="2"/>
              <a:buNone/>
            </a:pPr>
            <a:r>
              <a:rPr lang="en-US" sz="1600"/>
              <a:t>5. Next Steps</a:t>
            </a:r>
            <a:endParaRPr lang="en-GB" altLang="en-US" sz="1400"/>
          </a:p>
          <a:p>
            <a:pPr marL="1771650" lvl="3" indent="-400050">
              <a:buFont typeface="+mj-lt"/>
              <a:buAutoNum type="romanUcPeriod"/>
            </a:pPr>
            <a:endParaRPr lang="en-GB" altLang="en-US" sz="1400"/>
          </a:p>
        </p:txBody>
      </p:sp>
    </p:spTree>
    <p:extLst>
      <p:ext uri="{BB962C8B-B14F-4D97-AF65-F5344CB8AC3E}">
        <p14:creationId xmlns:p14="http://schemas.microsoft.com/office/powerpoint/2010/main" val="3228450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E9BCC46-7A2C-D2C3-FB0D-DA239EF53192}"/>
              </a:ext>
            </a:extLst>
          </p:cNvPr>
          <p:cNvSpPr txBox="1"/>
          <p:nvPr/>
        </p:nvSpPr>
        <p:spPr>
          <a:xfrm>
            <a:off x="373780" y="391379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1: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PROBLEM SELECTION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FF83B8-473E-0833-0464-345100A7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9" y="1263413"/>
            <a:ext cx="8551186" cy="53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87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1EF2A0-73AC-05EC-D60E-6EED8A108D75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a) DESCRIPTION OF THE 3G/5G PROBLEM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62202CFF-7804-CBA4-6778-8011E08DA3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687"/>
          <a:stretch/>
        </p:blipFill>
        <p:spPr>
          <a:xfrm>
            <a:off x="2040340" y="1309555"/>
            <a:ext cx="7934093" cy="5321803"/>
          </a:xfrm>
        </p:spPr>
      </p:pic>
    </p:spTree>
    <p:extLst>
      <p:ext uri="{BB962C8B-B14F-4D97-AF65-F5344CB8AC3E}">
        <p14:creationId xmlns:p14="http://schemas.microsoft.com/office/powerpoint/2010/main" val="1852372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3F49584-D596-A562-E8C4-7968538BB4AF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b) DESCRIPTION OF THE PROBLEM 5W + 1H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6B47E3-FDC1-E6C2-CDBF-BAAF124C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787" y="1309555"/>
            <a:ext cx="6164425" cy="54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3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95F0A6-1816-279D-DEB9-533261A20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62" y="1420275"/>
            <a:ext cx="10322168" cy="44693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8BB482A-5AE8-35E4-636B-074C11265E79}"/>
              </a:ext>
            </a:extLst>
          </p:cNvPr>
          <p:cNvSpPr txBox="1"/>
          <p:nvPr/>
        </p:nvSpPr>
        <p:spPr>
          <a:xfrm>
            <a:off x="402248" y="434421"/>
            <a:ext cx="6097464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3: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KAIZEN JOURNAL</a:t>
            </a:r>
          </a:p>
        </p:txBody>
      </p:sp>
    </p:spTree>
    <p:extLst>
      <p:ext uri="{BB962C8B-B14F-4D97-AF65-F5344CB8AC3E}">
        <p14:creationId xmlns:p14="http://schemas.microsoft.com/office/powerpoint/2010/main" val="274029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362B5DC-DC52-C86A-94F5-AE2D0FCDC54F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4: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a) ROOT CAUSE ANALYSIS – 4M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6F7587-9BA2-1BA4-71B6-0B30C6443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77" y="1415529"/>
            <a:ext cx="9703646" cy="48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94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05ABA33-8F05-9511-C825-D695C766998D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5: </a:t>
            </a:r>
          </a:p>
          <a:p>
            <a:pPr lvl="0">
              <a:lnSpc>
                <a:spcPct val="150000"/>
              </a:lnSpc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ESTABLISH COUNTERMEASURES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1C5241-F9E9-16F2-8AF3-3102D2FC8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50" y="1309554"/>
            <a:ext cx="7976797" cy="54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87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0D86D9C-3371-8237-78F5-8F80135E9EA5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6: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RESULTS CHECKING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B5BB6B-AD20-C248-41C5-6DF166F8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1556766"/>
            <a:ext cx="9831809" cy="47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77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ABDB6B-99EE-C313-231B-DF9D3E17649A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7: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98D0BE-557C-2FFC-0F8F-E6A2A242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4" y="1639519"/>
            <a:ext cx="11200687" cy="372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49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BF5869F-E9AF-4285-8D30-D17E8E3D4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65"/>
          <a:stretch/>
        </p:blipFill>
        <p:spPr>
          <a:xfrm>
            <a:off x="479424" y="1085271"/>
            <a:ext cx="10953750" cy="5130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10185368" cy="443198"/>
          </a:xfrm>
        </p:spPr>
        <p:txBody>
          <a:bodyPr/>
          <a:lstStyle/>
          <a:p>
            <a:r>
              <a:rPr lang="en-US"/>
              <a:t>2.3 KAIZEN DEVELOPMENT (Machine)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4747345-23FA-4D82-958E-5F567DB5CC95}"/>
              </a:ext>
            </a:extLst>
          </p:cNvPr>
          <p:cNvSpPr txBox="1"/>
          <p:nvPr/>
        </p:nvSpPr>
        <p:spPr>
          <a:xfrm>
            <a:off x="517502" y="1255714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Font typeface="+mj-lt"/>
              <a:buAutoNum type="romanUcPeriod" startAt="2"/>
            </a:pP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RESOLUCIÓN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F6B16-09CA-F973-A4F2-A608F3F4C1AA}"/>
              </a:ext>
            </a:extLst>
          </p:cNvPr>
          <p:cNvSpPr txBox="1"/>
          <p:nvPr/>
        </p:nvSpPr>
        <p:spPr>
          <a:xfrm>
            <a:off x="4457700" y="20097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rgbClr val="3C515B"/>
                </a:solidFill>
                <a:highlight>
                  <a:srgbClr val="FFFF00"/>
                </a:highlight>
              </a:rPr>
              <a:t>GC-MS PROJECT</a:t>
            </a:r>
            <a:endParaRPr lang="en-US" b="1" u="sng">
              <a:solidFill>
                <a:srgbClr val="3C515B"/>
              </a:solidFill>
              <a:highlight>
                <a:srgbClr val="FFFF00"/>
              </a:highligh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727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1EF2A0-73AC-05EC-D60E-6EED8A108D75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1: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b) 3G/5G PROBLEM DESCRIPTION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91503A-EFC7-E417-2FE2-545B8F546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58" y="1479359"/>
            <a:ext cx="9875242" cy="49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10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EFBB58-1900-4D0E-9E31-E2CF767D5AF1}"/>
              </a:ext>
            </a:extLst>
          </p:cNvPr>
          <p:cNvSpPr txBox="1"/>
          <p:nvPr/>
        </p:nvSpPr>
        <p:spPr>
          <a:xfrm>
            <a:off x="380170" y="6251623"/>
            <a:ext cx="350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>
                <a:ea typeface="Arial Narrow" charset="0"/>
                <a:cs typeface="Arial Narrow" charset="0"/>
              </a:rPr>
              <a:t>© SGS Group Management SA – 2020 – All Rights Reserved – SGS is a registered trademark of SGS Group Management SA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4120CBD-6221-486A-A004-FD1406CE3F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4540" y="1642596"/>
            <a:ext cx="6111313" cy="3031003"/>
          </a:xfrm>
        </p:spPr>
        <p:txBody>
          <a:bodyPr/>
          <a:lstStyle/>
          <a:p>
            <a:pPr marL="342900" indent="-342900">
              <a:buClrTx/>
              <a:buAutoNum type="arabicPeriod"/>
            </a:pPr>
            <a:r>
              <a:rPr lang="en-US" b="1"/>
              <a:t>Introduction</a:t>
            </a:r>
          </a:p>
          <a:p>
            <a:pPr marL="342900" indent="-342900">
              <a:buClrTx/>
              <a:buAutoNum type="arabicPeriod"/>
            </a:pPr>
            <a:endParaRPr lang="en-US" sz="1800"/>
          </a:p>
          <a:p>
            <a:pPr marL="0" indent="0">
              <a:buNone/>
            </a:pPr>
            <a:r>
              <a:rPr lang="en-US" sz="1800"/>
              <a:t>	1.1 Vision, Needs, Objectives and Target</a:t>
            </a:r>
          </a:p>
          <a:p>
            <a:pPr marL="0" indent="0">
              <a:buNone/>
            </a:pPr>
            <a:r>
              <a:rPr lang="en-US" sz="1800"/>
              <a:t>	1.2 KPI &amp; KAI</a:t>
            </a:r>
          </a:p>
          <a:p>
            <a:pPr marL="0" indent="0">
              <a:buNone/>
            </a:pPr>
            <a:r>
              <a:rPr lang="en-US" sz="1800"/>
              <a:t>	1.3 Route map</a:t>
            </a:r>
          </a:p>
          <a:p>
            <a:pPr marL="0" indent="0">
              <a:buNone/>
            </a:pPr>
            <a:r>
              <a:rPr lang="en-US" sz="1800"/>
              <a:t>              1.4 Pillar Team</a:t>
            </a:r>
            <a:endParaRPr lang="en-U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/>
              <a:t>	1.5 </a:t>
            </a:r>
            <a:r>
              <a:rPr lang="en-US" sz="1800">
                <a:ea typeface="+mn-lt"/>
                <a:cs typeface="+mn-lt"/>
              </a:rPr>
              <a:t>Governance &amp; meeting system</a:t>
            </a:r>
            <a:endParaRPr lang="en-US" sz="1800"/>
          </a:p>
          <a:p>
            <a:pPr marL="0" indent="0">
              <a:buNone/>
            </a:pPr>
            <a:endParaRPr lang="en-GB" altLang="en-US" sz="160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68042FD-C6E0-4D71-83C4-2931B6349E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r="7486"/>
          <a:stretch>
            <a:fillRect/>
          </a:stretch>
        </p:blipFill>
        <p:spPr>
          <a:xfrm>
            <a:off x="479426" y="819150"/>
            <a:ext cx="4300538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23211CC-56B2-0DDC-72AF-C6A74764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6" y="1431818"/>
            <a:ext cx="10663624" cy="478865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0B9B900-A102-12F5-0219-37F00AB9BC80}"/>
              </a:ext>
            </a:extLst>
          </p:cNvPr>
          <p:cNvSpPr txBox="1"/>
          <p:nvPr/>
        </p:nvSpPr>
        <p:spPr>
          <a:xfrm>
            <a:off x="3048569" y="3200733"/>
            <a:ext cx="6097136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c) DESCRIPCIÓN DEL PROBLEMA 5W + 1H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B9A228-845C-8BDD-967B-6FBFE4AF2F16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1: </a:t>
            </a:r>
          </a:p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c) DESCRIPTION OF THE PROBLEM - 4M</a:t>
            </a:r>
            <a:endParaRPr lang="de-DE" sz="1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31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61EF2A0-73AC-05EC-D60E-6EED8A108D75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1: </a:t>
            </a:r>
          </a:p>
          <a:p>
            <a:pPr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d) ASSESS CURRENT CONDITIONS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E591C4-12E0-0C8C-9485-616A9D98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3" y="1364146"/>
            <a:ext cx="11230933" cy="47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56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E32DFD-C031-B9A8-B03A-EB3C5F9E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854" y="1309555"/>
            <a:ext cx="6945753" cy="527773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E0146E3-99A0-50EB-1474-2A7D0705B1CA}"/>
              </a:ext>
            </a:extLst>
          </p:cNvPr>
          <p:cNvSpPr txBox="1"/>
          <p:nvPr/>
        </p:nvSpPr>
        <p:spPr>
          <a:xfrm>
            <a:off x="394250" y="437521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2: </a:t>
            </a:r>
          </a:p>
          <a:p>
            <a:pPr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RESTORE BASIC CONDITIONS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9CF8CC-29B7-9F4F-C05B-BB2C16F6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69" y="3840227"/>
            <a:ext cx="3644827" cy="19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6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FAEE85-08E3-0DFC-FDD2-7151EF8F9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30" y="1371431"/>
            <a:ext cx="7411175" cy="50490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4F2FB25-DB1A-C5E3-B319-2A8F16766819}"/>
              </a:ext>
            </a:extLst>
          </p:cNvPr>
          <p:cNvSpPr txBox="1"/>
          <p:nvPr/>
        </p:nvSpPr>
        <p:spPr>
          <a:xfrm>
            <a:off x="394250" y="437521"/>
            <a:ext cx="1082421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5: </a:t>
            </a:r>
          </a:p>
          <a:p>
            <a:pPr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ESTABLISH ZERO DEFECT CONDITIONS (X MATRIX)</a:t>
            </a:r>
          </a:p>
        </p:txBody>
      </p:sp>
    </p:spTree>
    <p:extLst>
      <p:ext uri="{BB962C8B-B14F-4D97-AF65-F5344CB8AC3E}">
        <p14:creationId xmlns:p14="http://schemas.microsoft.com/office/powerpoint/2010/main" val="1782086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8B41AD-E6FB-3241-AE35-474D3222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38" y="1725053"/>
            <a:ext cx="8844807" cy="501011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147FE6-EE63-7266-ED1D-635A187A05E3}"/>
              </a:ext>
            </a:extLst>
          </p:cNvPr>
          <p:cNvSpPr txBox="1"/>
          <p:nvPr/>
        </p:nvSpPr>
        <p:spPr>
          <a:xfrm>
            <a:off x="394250" y="437521"/>
            <a:ext cx="1082421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  <a:buAutoNum type="romanUcPeriod" startAt="2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STEP 5: </a:t>
            </a:r>
          </a:p>
          <a:p>
            <a:pPr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MAINTAIN ZERO DEFECT CONDITIONS 5QF0D</a:t>
            </a:r>
          </a:p>
        </p:txBody>
      </p:sp>
    </p:spTree>
    <p:extLst>
      <p:ext uri="{BB962C8B-B14F-4D97-AF65-F5344CB8AC3E}">
        <p14:creationId xmlns:p14="http://schemas.microsoft.com/office/powerpoint/2010/main" val="907671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EFBB58-1900-4D0E-9E31-E2CF767D5AF1}"/>
              </a:ext>
            </a:extLst>
          </p:cNvPr>
          <p:cNvSpPr txBox="1"/>
          <p:nvPr/>
        </p:nvSpPr>
        <p:spPr>
          <a:xfrm>
            <a:off x="380170" y="6251623"/>
            <a:ext cx="350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>
                <a:ea typeface="Arial Narrow" charset="0"/>
                <a:cs typeface="Arial Narrow" charset="0"/>
              </a:rPr>
              <a:t>© SGS Group Management SA – 2020 – All Rights Reserved – SGS is a registered trademark of SGS Group Management SA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4120CBD-6221-486A-A004-FD1406CE3F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88735" y="1154500"/>
            <a:ext cx="3209356" cy="3451620"/>
          </a:xfrm>
        </p:spPr>
        <p:txBody>
          <a:bodyPr/>
          <a:lstStyle/>
          <a:p>
            <a:pPr marL="0" indent="0">
              <a:buClrTx/>
              <a:buNone/>
            </a:pPr>
            <a:endParaRPr lang="en-US" b="1"/>
          </a:p>
          <a:p>
            <a:pPr marL="0" indent="0">
              <a:buFont typeface="Wingdings" pitchFamily="2" charset="2"/>
              <a:buNone/>
            </a:pPr>
            <a:r>
              <a:rPr lang="en-US" sz="2000" b="1"/>
              <a:t>3. KPI &amp; KAI </a:t>
            </a:r>
            <a:r>
              <a:rPr lang="en-US" sz="2000" b="1" err="1"/>
              <a:t>Archieved</a:t>
            </a:r>
            <a:r>
              <a:rPr lang="en-US" sz="2000" b="1"/>
              <a:t> Results</a:t>
            </a:r>
          </a:p>
          <a:p>
            <a:pPr marL="0" indent="0">
              <a:buFont typeface="Wingdings" pitchFamily="2" charset="2"/>
              <a:buNone/>
            </a:pPr>
            <a:endParaRPr lang="en-US" sz="2000" b="1"/>
          </a:p>
          <a:p>
            <a:pPr marL="0" indent="0">
              <a:buFont typeface="Wingdings" pitchFamily="2" charset="2"/>
              <a:buNone/>
            </a:pPr>
            <a:r>
              <a:rPr lang="en-US" sz="2000" b="1"/>
              <a:t>4. SWOT</a:t>
            </a:r>
            <a:br>
              <a:rPr lang="en-US" sz="2000" b="1"/>
            </a:br>
            <a:endParaRPr lang="en-US" sz="2000" b="1"/>
          </a:p>
          <a:p>
            <a:pPr marL="0" indent="0">
              <a:buFont typeface="Wingdings" pitchFamily="2" charset="2"/>
              <a:buNone/>
            </a:pPr>
            <a:r>
              <a:rPr lang="en-US" sz="2000" b="1"/>
              <a:t>5. Next Steps</a:t>
            </a:r>
            <a:endParaRPr lang="en-GB" altLang="en-US" sz="1800" b="1"/>
          </a:p>
          <a:p>
            <a:pPr marL="0" indent="0">
              <a:buClrTx/>
              <a:buNone/>
            </a:pPr>
            <a:endParaRPr lang="en-US" b="1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68042FD-C6E0-4D71-83C4-2931B6349E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r="7486"/>
          <a:stretch>
            <a:fillRect/>
          </a:stretch>
        </p:blipFill>
        <p:spPr>
          <a:xfrm>
            <a:off x="479426" y="819150"/>
            <a:ext cx="4300538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4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/>
              <a:t>3.  KPI &amp; KAI ARCHIVIED RESULTS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0AE2B8-1803-209D-D77F-124E975C5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94" y="1731772"/>
            <a:ext cx="8392519" cy="123459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498AB97-FED9-39A8-E9AE-4CA6E019E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794" y="4155341"/>
            <a:ext cx="8392519" cy="159078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BF414DA-2662-F543-2C1D-E4AD01FD3FDD}"/>
              </a:ext>
            </a:extLst>
          </p:cNvPr>
          <p:cNvSpPr txBox="1"/>
          <p:nvPr/>
        </p:nvSpPr>
        <p:spPr>
          <a:xfrm>
            <a:off x="1126794" y="1261863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KPI (Jan – Feb 2023)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BB98303-DF65-4390-9814-BEC3CDF4990C}"/>
              </a:ext>
            </a:extLst>
          </p:cNvPr>
          <p:cNvSpPr txBox="1"/>
          <p:nvPr/>
        </p:nvSpPr>
        <p:spPr>
          <a:xfrm>
            <a:off x="1044906" y="3698806"/>
            <a:ext cx="6096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KAI (Jan – Feb 2023)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E6918C-B769-E2A7-5165-EA58F92BA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535" y="458953"/>
            <a:ext cx="2450114" cy="88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7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540B51-BBD5-E895-E5C1-2CF1E1BAA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99" y="1011519"/>
            <a:ext cx="9601201" cy="519216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/>
              <a:t>4.  SWOT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6B5A72-06F5-4435-91B3-5C8C66ECBCC6}"/>
              </a:ext>
            </a:extLst>
          </p:cNvPr>
          <p:cNvSpPr txBox="1"/>
          <p:nvPr/>
        </p:nvSpPr>
        <p:spPr>
          <a:xfrm>
            <a:off x="945049" y="1859339"/>
            <a:ext cx="5537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Multidisciplinary teamwork with different skills.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Team commitment and organized.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Think team.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ISO 17025 certification.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We have a culture of continuous improvement.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93A2DF-AF8F-4B5F-9294-5A1533F51C33}"/>
              </a:ext>
            </a:extLst>
          </p:cNvPr>
          <p:cNvSpPr txBox="1"/>
          <p:nvPr/>
        </p:nvSpPr>
        <p:spPr>
          <a:xfrm>
            <a:off x="7414351" y="1832725"/>
            <a:ext cx="4264974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Few participation of the quality control pillar team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implemented management system doesn´t have a solid approach preventive focus.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 staff turnover</a:t>
            </a:r>
            <a:endParaRPr lang="en-US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CuadroTexto 3">
            <a:extLst>
              <a:ext uri="{FF2B5EF4-FFF2-40B4-BE49-F238E27FC236}">
                <a16:creationId xmlns:a16="http://schemas.microsoft.com/office/drawing/2014/main" id="{40746F55-C03E-4226-9AA5-DC4453BDADA0}"/>
              </a:ext>
            </a:extLst>
          </p:cNvPr>
          <p:cNvSpPr txBox="1"/>
          <p:nvPr/>
        </p:nvSpPr>
        <p:spPr>
          <a:xfrm>
            <a:off x="7414351" y="4424668"/>
            <a:ext cx="438149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No-quality materials (reactive and tools)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Equipment not available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No assignment of new collaborators to expand their skills for solve quality problems.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COVID-19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srgbClr val="000000"/>
                </a:solidFill>
                <a:latin typeface="Arial"/>
                <a:cs typeface="Arial"/>
              </a:rPr>
              <a:t>Entry of new competitors into the sector.</a:t>
            </a:r>
            <a:endParaRPr kumimoji="0" lang="es-P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606BF5-DC97-4985-ADA6-595D6A6F0D04}"/>
              </a:ext>
            </a:extLst>
          </p:cNvPr>
          <p:cNvSpPr txBox="1"/>
          <p:nvPr/>
        </p:nvSpPr>
        <p:spPr>
          <a:xfrm>
            <a:off x="945049" y="4424668"/>
            <a:ext cx="39989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</a:rPr>
              <a:t>Extend kaizens to similar activities in other areas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</a:rPr>
              <a:t>To stand out as a company with a preventive approach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>
                <a:solidFill>
                  <a:srgbClr val="000000"/>
                </a:solidFill>
                <a:latin typeface="Arial" panose="020B0604020202020204" pitchFamily="34" charset="0"/>
              </a:rPr>
              <a:t>Increase quality control pillar team participation in the WCS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1F4BE96-41BF-682F-3B17-49EE296E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49" y="1393928"/>
            <a:ext cx="1809750" cy="4095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62C89A7-E237-5E51-5EB5-AD466E3A4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49" y="3958733"/>
            <a:ext cx="2543175" cy="4667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2459CE1-C550-043B-CF11-86F5E4E55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6824" y="1333603"/>
            <a:ext cx="2333625" cy="4572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2857C3D-BF92-6066-A59D-7F8333E80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824" y="3958733"/>
            <a:ext cx="14763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85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6">
            <a:extLst>
              <a:ext uri="{FF2B5EF4-FFF2-40B4-BE49-F238E27FC236}">
                <a16:creationId xmlns:a16="http://schemas.microsoft.com/office/drawing/2014/main" id="{9855C68D-905B-9247-BBCA-79B21A6551A5}"/>
              </a:ext>
            </a:extLst>
          </p:cNvPr>
          <p:cNvSpPr/>
          <p:nvPr/>
        </p:nvSpPr>
        <p:spPr>
          <a:xfrm>
            <a:off x="552526" y="890920"/>
            <a:ext cx="9244263" cy="5431844"/>
          </a:xfrm>
          <a:custGeom>
            <a:avLst/>
            <a:gdLst>
              <a:gd name="connsiteX0" fmla="*/ 4010448 w 4010448"/>
              <a:gd name="connsiteY0" fmla="*/ 0 h 1806177"/>
              <a:gd name="connsiteX1" fmla="*/ 3812901 w 4010448"/>
              <a:gd name="connsiteY1" fmla="*/ 166092 h 1806177"/>
              <a:gd name="connsiteX2" fmla="*/ 3898584 w 4010448"/>
              <a:gd name="connsiteY2" fmla="*/ 172045 h 1806177"/>
              <a:gd name="connsiteX3" fmla="*/ 2868601 w 4010448"/>
              <a:gd name="connsiteY3" fmla="*/ 1247180 h 1806177"/>
              <a:gd name="connsiteX4" fmla="*/ 1626195 w 4010448"/>
              <a:gd name="connsiteY4" fmla="*/ 1696045 h 1806177"/>
              <a:gd name="connsiteX5" fmla="*/ 154111 w 4010448"/>
              <a:gd name="connsiteY5" fmla="*/ 1719263 h 1806177"/>
              <a:gd name="connsiteX6" fmla="*/ 77353 w 4010448"/>
              <a:gd name="connsiteY6" fmla="*/ 1650206 h 1806177"/>
              <a:gd name="connsiteX7" fmla="*/ 0 w 4010448"/>
              <a:gd name="connsiteY7" fmla="*/ 1727597 h 1806177"/>
              <a:gd name="connsiteX8" fmla="*/ 77353 w 4010448"/>
              <a:gd name="connsiteY8" fmla="*/ 1804988 h 1806177"/>
              <a:gd name="connsiteX9" fmla="*/ 146971 w 4010448"/>
              <a:gd name="connsiteY9" fmla="*/ 1760339 h 1806177"/>
              <a:gd name="connsiteX10" fmla="*/ 809230 w 4010448"/>
              <a:gd name="connsiteY10" fmla="*/ 1806178 h 1806177"/>
              <a:gd name="connsiteX11" fmla="*/ 1632145 w 4010448"/>
              <a:gd name="connsiteY11" fmla="*/ 1737122 h 1806177"/>
              <a:gd name="connsiteX12" fmla="*/ 2890022 w 4010448"/>
              <a:gd name="connsiteY12" fmla="*/ 1282899 h 1806177"/>
              <a:gd name="connsiteX13" fmla="*/ 3936070 w 4010448"/>
              <a:gd name="connsiteY13" fmla="*/ 191095 h 1806177"/>
              <a:gd name="connsiteX14" fmla="*/ 3991407 w 4010448"/>
              <a:gd name="connsiteY14" fmla="*/ 257175 h 1806177"/>
              <a:gd name="connsiteX15" fmla="*/ 4010448 w 4010448"/>
              <a:gd name="connsiteY15" fmla="*/ 0 h 1806177"/>
              <a:gd name="connsiteX16" fmla="*/ 77948 w 4010448"/>
              <a:gd name="connsiteY16" fmla="*/ 1763316 h 1806177"/>
              <a:gd name="connsiteX17" fmla="*/ 42247 w 4010448"/>
              <a:gd name="connsiteY17" fmla="*/ 1727597 h 1806177"/>
              <a:gd name="connsiteX18" fmla="*/ 77948 w 4010448"/>
              <a:gd name="connsiteY18" fmla="*/ 1691878 h 1806177"/>
              <a:gd name="connsiteX19" fmla="*/ 113649 w 4010448"/>
              <a:gd name="connsiteY19" fmla="*/ 1727597 h 1806177"/>
              <a:gd name="connsiteX20" fmla="*/ 77948 w 4010448"/>
              <a:gd name="connsiteY20" fmla="*/ 1763316 h 180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10448" h="1806177">
                <a:moveTo>
                  <a:pt x="4010448" y="0"/>
                </a:moveTo>
                <a:lnTo>
                  <a:pt x="3812901" y="166092"/>
                </a:lnTo>
                <a:lnTo>
                  <a:pt x="3898584" y="172045"/>
                </a:lnTo>
                <a:cubicBezTo>
                  <a:pt x="3649865" y="622102"/>
                  <a:pt x="3303562" y="984052"/>
                  <a:pt x="2868601" y="1247180"/>
                </a:cubicBezTo>
                <a:cubicBezTo>
                  <a:pt x="2510993" y="1463874"/>
                  <a:pt x="2092692" y="1615083"/>
                  <a:pt x="1626195" y="1696045"/>
                </a:cubicBezTo>
                <a:cubicBezTo>
                  <a:pt x="849096" y="1831181"/>
                  <a:pt x="191597" y="1725811"/>
                  <a:pt x="154111" y="1719263"/>
                </a:cubicBezTo>
                <a:cubicBezTo>
                  <a:pt x="149946" y="1680567"/>
                  <a:pt x="117219" y="1650206"/>
                  <a:pt x="77353" y="1650206"/>
                </a:cubicBezTo>
                <a:cubicBezTo>
                  <a:pt x="34511" y="1650206"/>
                  <a:pt x="0" y="1684735"/>
                  <a:pt x="0" y="1727597"/>
                </a:cubicBezTo>
                <a:cubicBezTo>
                  <a:pt x="0" y="1770459"/>
                  <a:pt x="34511" y="1804988"/>
                  <a:pt x="77353" y="1804988"/>
                </a:cubicBezTo>
                <a:cubicBezTo>
                  <a:pt x="108294" y="1804988"/>
                  <a:pt x="135070" y="1786533"/>
                  <a:pt x="146971" y="1760339"/>
                </a:cubicBezTo>
                <a:cubicBezTo>
                  <a:pt x="172556" y="1764506"/>
                  <a:pt x="431986" y="1806178"/>
                  <a:pt x="809230" y="1806178"/>
                </a:cubicBezTo>
                <a:cubicBezTo>
                  <a:pt x="1046644" y="1806178"/>
                  <a:pt x="1330469" y="1789509"/>
                  <a:pt x="1632145" y="1737122"/>
                </a:cubicBezTo>
                <a:cubicBezTo>
                  <a:pt x="2104593" y="1654969"/>
                  <a:pt x="2527653" y="1502569"/>
                  <a:pt x="2890022" y="1282899"/>
                </a:cubicBezTo>
                <a:cubicBezTo>
                  <a:pt x="3331528" y="1015603"/>
                  <a:pt x="3683186" y="648295"/>
                  <a:pt x="3936070" y="191095"/>
                </a:cubicBezTo>
                <a:lnTo>
                  <a:pt x="3991407" y="257175"/>
                </a:lnTo>
                <a:lnTo>
                  <a:pt x="4010448" y="0"/>
                </a:lnTo>
                <a:close/>
                <a:moveTo>
                  <a:pt x="77948" y="1763316"/>
                </a:moveTo>
                <a:cubicBezTo>
                  <a:pt x="58312" y="1763316"/>
                  <a:pt x="42247" y="1747242"/>
                  <a:pt x="42247" y="1727597"/>
                </a:cubicBezTo>
                <a:cubicBezTo>
                  <a:pt x="42247" y="1707951"/>
                  <a:pt x="58312" y="1691878"/>
                  <a:pt x="77948" y="1691878"/>
                </a:cubicBezTo>
                <a:cubicBezTo>
                  <a:pt x="97584" y="1691878"/>
                  <a:pt x="113649" y="1707951"/>
                  <a:pt x="113649" y="1727597"/>
                </a:cubicBezTo>
                <a:cubicBezTo>
                  <a:pt x="113649" y="1747242"/>
                  <a:pt x="97584" y="1763316"/>
                  <a:pt x="77948" y="1763316"/>
                </a:cubicBezTo>
                <a:close/>
              </a:path>
            </a:pathLst>
          </a:custGeom>
          <a:solidFill>
            <a:schemeClr val="accent3"/>
          </a:solidFill>
          <a:ln w="5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615143-FBA3-054C-8AF7-C557CAD0C43E}"/>
              </a:ext>
            </a:extLst>
          </p:cNvPr>
          <p:cNvSpPr/>
          <p:nvPr/>
        </p:nvSpPr>
        <p:spPr>
          <a:xfrm>
            <a:off x="4153417" y="5508029"/>
            <a:ext cx="939800" cy="939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3E4AA1-46F9-8744-A6C7-E6E54983B49D}"/>
              </a:ext>
            </a:extLst>
          </p:cNvPr>
          <p:cNvSpPr/>
          <p:nvPr/>
        </p:nvSpPr>
        <p:spPr>
          <a:xfrm>
            <a:off x="8270566" y="2520550"/>
            <a:ext cx="939800" cy="939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2A29B04-7B8E-6243-8165-CE0AEBCAC966}"/>
              </a:ext>
            </a:extLst>
          </p:cNvPr>
          <p:cNvSpPr txBox="1">
            <a:spLocks/>
          </p:cNvSpPr>
          <p:nvPr/>
        </p:nvSpPr>
        <p:spPr>
          <a:xfrm>
            <a:off x="6872338" y="976012"/>
            <a:ext cx="1916041" cy="1586006"/>
          </a:xfrm>
          <a:prstGeom prst="rect">
            <a:avLst/>
          </a:prstGeom>
        </p:spPr>
        <p:txBody>
          <a:bodyPr wrap="square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b="1"/>
              <a:t>For the new projects</a:t>
            </a:r>
          </a:p>
          <a:p>
            <a:pPr marL="0" indent="0" algn="just">
              <a:buNone/>
            </a:pPr>
            <a:r>
              <a:rPr lang="en-US" sz="1600"/>
              <a:t>Promote the application of Poka Yoke and SOP countermeasures</a:t>
            </a:r>
            <a:endParaRPr lang="es-PE" sz="160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EE9F24D-D1A2-B345-8FDE-961969671437}"/>
              </a:ext>
            </a:extLst>
          </p:cNvPr>
          <p:cNvSpPr txBox="1">
            <a:spLocks/>
          </p:cNvSpPr>
          <p:nvPr/>
        </p:nvSpPr>
        <p:spPr>
          <a:xfrm>
            <a:off x="1015879" y="4451868"/>
            <a:ext cx="1677394" cy="1361995"/>
          </a:xfrm>
          <a:prstGeom prst="rect">
            <a:avLst/>
          </a:prstGeom>
        </p:spPr>
        <p:txBody>
          <a:bodyPr wrap="square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b="1"/>
              <a:t>QA Matrix</a:t>
            </a:r>
          </a:p>
          <a:p>
            <a:pPr marL="0" indent="0" algn="just">
              <a:buNone/>
            </a:pPr>
            <a:r>
              <a:rPr lang="en-US" sz="1600"/>
              <a:t>Continue close of projects of the QA matrix (Apr-Mar 2023)</a:t>
            </a:r>
            <a:endParaRPr lang="es-PE" sz="16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0B8128-1F63-46D7-BD51-EC275D3D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5. NEXT STEPS</a:t>
            </a:r>
            <a:endParaRPr lang="en-US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29337BB-2049-48ED-ABDE-838BCE9CBFA7}"/>
              </a:ext>
            </a:extLst>
          </p:cNvPr>
          <p:cNvSpPr txBox="1">
            <a:spLocks/>
          </p:cNvSpPr>
          <p:nvPr/>
        </p:nvSpPr>
        <p:spPr>
          <a:xfrm>
            <a:off x="5768155" y="3306796"/>
            <a:ext cx="1499765" cy="1160180"/>
          </a:xfrm>
          <a:prstGeom prst="rect">
            <a:avLst/>
          </a:prstGeom>
        </p:spPr>
        <p:txBody>
          <a:bodyPr wrap="square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b="1"/>
              <a:t>QC Pilar</a:t>
            </a:r>
          </a:p>
          <a:p>
            <a:pPr marL="0" indent="0" algn="just">
              <a:buNone/>
            </a:pPr>
            <a:r>
              <a:rPr lang="en-US" sz="1600"/>
              <a:t>Establish the QA Network preventive</a:t>
            </a:r>
            <a:endParaRPr lang="es-PE" sz="1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F4C12C-7E45-43B9-8B9B-457AB9D5D8ED}"/>
              </a:ext>
            </a:extLst>
          </p:cNvPr>
          <p:cNvSpPr/>
          <p:nvPr/>
        </p:nvSpPr>
        <p:spPr>
          <a:xfrm>
            <a:off x="6513231" y="4373601"/>
            <a:ext cx="939800" cy="939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aphic 127">
            <a:extLst>
              <a:ext uri="{FF2B5EF4-FFF2-40B4-BE49-F238E27FC236}">
                <a16:creationId xmlns:a16="http://schemas.microsoft.com/office/drawing/2014/main" id="{0EBEBFC1-6569-487B-B9B2-4E4F82B9730E}"/>
              </a:ext>
            </a:extLst>
          </p:cNvPr>
          <p:cNvGrpSpPr/>
          <p:nvPr/>
        </p:nvGrpSpPr>
        <p:grpSpPr>
          <a:xfrm>
            <a:off x="4350753" y="5693485"/>
            <a:ext cx="545127" cy="508749"/>
            <a:chOff x="6225270" y="3432845"/>
            <a:chExt cx="545127" cy="508749"/>
          </a:xfrm>
          <a:solidFill>
            <a:srgbClr val="000000"/>
          </a:solidFill>
        </p:grpSpPr>
        <p:sp>
          <p:nvSpPr>
            <p:cNvPr id="64" name="Freeform 336">
              <a:extLst>
                <a:ext uri="{FF2B5EF4-FFF2-40B4-BE49-F238E27FC236}">
                  <a16:creationId xmlns:a16="http://schemas.microsoft.com/office/drawing/2014/main" id="{A7AD80A3-3E57-4188-BF14-4F81329AEE3A}"/>
                </a:ext>
              </a:extLst>
            </p:cNvPr>
            <p:cNvSpPr/>
            <p:nvPr/>
          </p:nvSpPr>
          <p:spPr>
            <a:xfrm>
              <a:off x="6409220" y="3697578"/>
              <a:ext cx="168110" cy="147895"/>
            </a:xfrm>
            <a:custGeom>
              <a:avLst/>
              <a:gdLst>
                <a:gd name="connsiteX0" fmla="*/ 163800 w 168110"/>
                <a:gd name="connsiteY0" fmla="*/ 131819 h 147895"/>
                <a:gd name="connsiteX1" fmla="*/ 92669 w 168110"/>
                <a:gd name="connsiteY1" fmla="*/ 90752 h 147895"/>
                <a:gd name="connsiteX2" fmla="*/ 92669 w 168110"/>
                <a:gd name="connsiteY2" fmla="*/ 8615 h 147895"/>
                <a:gd name="connsiteX3" fmla="*/ 84054 w 168110"/>
                <a:gd name="connsiteY3" fmla="*/ 0 h 147895"/>
                <a:gd name="connsiteX4" fmla="*/ 75440 w 168110"/>
                <a:gd name="connsiteY4" fmla="*/ 8615 h 147895"/>
                <a:gd name="connsiteX5" fmla="*/ 75440 w 168110"/>
                <a:gd name="connsiteY5" fmla="*/ 90752 h 147895"/>
                <a:gd name="connsiteX6" fmla="*/ 4309 w 168110"/>
                <a:gd name="connsiteY6" fmla="*/ 131819 h 147895"/>
                <a:gd name="connsiteX7" fmla="*/ 1156 w 168110"/>
                <a:gd name="connsiteY7" fmla="*/ 143587 h 147895"/>
                <a:gd name="connsiteX8" fmla="*/ 8625 w 168110"/>
                <a:gd name="connsiteY8" fmla="*/ 147896 h 147895"/>
                <a:gd name="connsiteX9" fmla="*/ 12924 w 168110"/>
                <a:gd name="connsiteY9" fmla="*/ 146741 h 147895"/>
                <a:gd name="connsiteX10" fmla="*/ 84056 w 168110"/>
                <a:gd name="connsiteY10" fmla="*/ 105674 h 147895"/>
                <a:gd name="connsiteX11" fmla="*/ 155187 w 168110"/>
                <a:gd name="connsiteY11" fmla="*/ 146741 h 147895"/>
                <a:gd name="connsiteX12" fmla="*/ 159486 w 168110"/>
                <a:gd name="connsiteY12" fmla="*/ 147896 h 147895"/>
                <a:gd name="connsiteX13" fmla="*/ 166955 w 168110"/>
                <a:gd name="connsiteY13" fmla="*/ 143587 h 147895"/>
                <a:gd name="connsiteX14" fmla="*/ 163800 w 168110"/>
                <a:gd name="connsiteY14" fmla="*/ 131819 h 14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8110" h="147895">
                  <a:moveTo>
                    <a:pt x="163800" y="131819"/>
                  </a:moveTo>
                  <a:lnTo>
                    <a:pt x="92669" y="90752"/>
                  </a:lnTo>
                  <a:lnTo>
                    <a:pt x="92669" y="8615"/>
                  </a:lnTo>
                  <a:cubicBezTo>
                    <a:pt x="92669" y="3855"/>
                    <a:pt x="88813" y="0"/>
                    <a:pt x="84054" y="0"/>
                  </a:cubicBezTo>
                  <a:cubicBezTo>
                    <a:pt x="79295" y="0"/>
                    <a:pt x="75440" y="3856"/>
                    <a:pt x="75440" y="8615"/>
                  </a:cubicBezTo>
                  <a:lnTo>
                    <a:pt x="75440" y="90752"/>
                  </a:lnTo>
                  <a:lnTo>
                    <a:pt x="4309" y="131819"/>
                  </a:lnTo>
                  <a:cubicBezTo>
                    <a:pt x="188" y="134197"/>
                    <a:pt x="-1224" y="139466"/>
                    <a:pt x="1156" y="143587"/>
                  </a:cubicBezTo>
                  <a:cubicBezTo>
                    <a:pt x="2751" y="146351"/>
                    <a:pt x="5647" y="147896"/>
                    <a:pt x="8625" y="147896"/>
                  </a:cubicBezTo>
                  <a:cubicBezTo>
                    <a:pt x="10086" y="147896"/>
                    <a:pt x="11569" y="147523"/>
                    <a:pt x="12924" y="146741"/>
                  </a:cubicBezTo>
                  <a:lnTo>
                    <a:pt x="84056" y="105674"/>
                  </a:lnTo>
                  <a:lnTo>
                    <a:pt x="155187" y="146741"/>
                  </a:lnTo>
                  <a:cubicBezTo>
                    <a:pt x="156544" y="147524"/>
                    <a:pt x="158025" y="147896"/>
                    <a:pt x="159486" y="147896"/>
                  </a:cubicBezTo>
                  <a:cubicBezTo>
                    <a:pt x="162463" y="147896"/>
                    <a:pt x="165359" y="146351"/>
                    <a:pt x="166955" y="143587"/>
                  </a:cubicBezTo>
                  <a:cubicBezTo>
                    <a:pt x="169334" y="139465"/>
                    <a:pt x="167921" y="134197"/>
                    <a:pt x="163800" y="131819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337">
              <a:extLst>
                <a:ext uri="{FF2B5EF4-FFF2-40B4-BE49-F238E27FC236}">
                  <a16:creationId xmlns:a16="http://schemas.microsoft.com/office/drawing/2014/main" id="{8A1BDC25-FFE3-43FE-A36D-440A97324A35}"/>
                </a:ext>
              </a:extLst>
            </p:cNvPr>
            <p:cNvSpPr/>
            <p:nvPr/>
          </p:nvSpPr>
          <p:spPr>
            <a:xfrm>
              <a:off x="6405953" y="3432845"/>
              <a:ext cx="184052" cy="245702"/>
            </a:xfrm>
            <a:custGeom>
              <a:avLst/>
              <a:gdLst>
                <a:gd name="connsiteX0" fmla="*/ 184052 w 184052"/>
                <a:gd name="connsiteY0" fmla="*/ 237028 h 245702"/>
                <a:gd name="connsiteX1" fmla="*/ 184052 w 184052"/>
                <a:gd name="connsiteY1" fmla="*/ 206392 h 245702"/>
                <a:gd name="connsiteX2" fmla="*/ 153261 w 184052"/>
                <a:gd name="connsiteY2" fmla="*/ 159162 h 245702"/>
                <a:gd name="connsiteX3" fmla="*/ 118937 w 184052"/>
                <a:gd name="connsiteY3" fmla="*/ 145397 h 245702"/>
                <a:gd name="connsiteX4" fmla="*/ 118937 w 184052"/>
                <a:gd name="connsiteY4" fmla="*/ 140590 h 245702"/>
                <a:gd name="connsiteX5" fmla="*/ 138829 w 184052"/>
                <a:gd name="connsiteY5" fmla="*/ 115920 h 245702"/>
                <a:gd name="connsiteX6" fmla="*/ 161147 w 184052"/>
                <a:gd name="connsiteY6" fmla="*/ 91748 h 245702"/>
                <a:gd name="connsiteX7" fmla="*/ 152224 w 184052"/>
                <a:gd name="connsiteY7" fmla="*/ 72964 h 245702"/>
                <a:gd name="connsiteX8" fmla="*/ 152224 w 184052"/>
                <a:gd name="connsiteY8" fmla="*/ 57765 h 245702"/>
                <a:gd name="connsiteX9" fmla="*/ 94459 w 184052"/>
                <a:gd name="connsiteY9" fmla="*/ 0 h 245702"/>
                <a:gd name="connsiteX10" fmla="*/ 90363 w 184052"/>
                <a:gd name="connsiteY10" fmla="*/ 0 h 245702"/>
                <a:gd name="connsiteX11" fmla="*/ 32598 w 184052"/>
                <a:gd name="connsiteY11" fmla="*/ 57765 h 245702"/>
                <a:gd name="connsiteX12" fmla="*/ 32598 w 184052"/>
                <a:gd name="connsiteY12" fmla="*/ 72897 h 245702"/>
                <a:gd name="connsiteX13" fmla="*/ 23584 w 184052"/>
                <a:gd name="connsiteY13" fmla="*/ 91748 h 245702"/>
                <a:gd name="connsiteX14" fmla="*/ 46182 w 184052"/>
                <a:gd name="connsiteY14" fmla="*/ 115935 h 245702"/>
                <a:gd name="connsiteX15" fmla="*/ 66071 w 184052"/>
                <a:gd name="connsiteY15" fmla="*/ 140590 h 245702"/>
                <a:gd name="connsiteX16" fmla="*/ 66071 w 184052"/>
                <a:gd name="connsiteY16" fmla="*/ 145346 h 245702"/>
                <a:gd name="connsiteX17" fmla="*/ 30829 w 184052"/>
                <a:gd name="connsiteY17" fmla="*/ 159148 h 245702"/>
                <a:gd name="connsiteX18" fmla="*/ 0 w 184052"/>
                <a:gd name="connsiteY18" fmla="*/ 206392 h 245702"/>
                <a:gd name="connsiteX19" fmla="*/ 0 w 184052"/>
                <a:gd name="connsiteY19" fmla="*/ 237080 h 245702"/>
                <a:gd name="connsiteX20" fmla="*/ 8615 w 184052"/>
                <a:gd name="connsiteY20" fmla="*/ 245702 h 245702"/>
                <a:gd name="connsiteX21" fmla="*/ 30503 w 184052"/>
                <a:gd name="connsiteY21" fmla="*/ 245702 h 245702"/>
                <a:gd name="connsiteX22" fmla="*/ 39117 w 184052"/>
                <a:gd name="connsiteY22" fmla="*/ 237088 h 245702"/>
                <a:gd name="connsiteX23" fmla="*/ 30503 w 184052"/>
                <a:gd name="connsiteY23" fmla="*/ 228473 h 245702"/>
                <a:gd name="connsiteX24" fmla="*/ 17229 w 184052"/>
                <a:gd name="connsiteY24" fmla="*/ 228473 h 245702"/>
                <a:gd name="connsiteX25" fmla="*/ 17229 w 184052"/>
                <a:gd name="connsiteY25" fmla="*/ 206391 h 245702"/>
                <a:gd name="connsiteX26" fmla="*/ 36589 w 184052"/>
                <a:gd name="connsiteY26" fmla="*/ 175385 h 245702"/>
                <a:gd name="connsiteX27" fmla="*/ 36986 w 184052"/>
                <a:gd name="connsiteY27" fmla="*/ 175240 h 245702"/>
                <a:gd name="connsiteX28" fmla="*/ 69257 w 184052"/>
                <a:gd name="connsiteY28" fmla="*/ 162602 h 245702"/>
                <a:gd name="connsiteX29" fmla="*/ 86400 w 184052"/>
                <a:gd name="connsiteY29" fmla="*/ 179296 h 245702"/>
                <a:gd name="connsiteX30" fmla="*/ 92409 w 184052"/>
                <a:gd name="connsiteY30" fmla="*/ 181740 h 245702"/>
                <a:gd name="connsiteX31" fmla="*/ 92546 w 184052"/>
                <a:gd name="connsiteY31" fmla="*/ 181739 h 245702"/>
                <a:gd name="connsiteX32" fmla="*/ 98612 w 184052"/>
                <a:gd name="connsiteY32" fmla="*/ 179102 h 245702"/>
                <a:gd name="connsiteX33" fmla="*/ 114798 w 184052"/>
                <a:gd name="connsiteY33" fmla="*/ 162302 h 245702"/>
                <a:gd name="connsiteX34" fmla="*/ 146997 w 184052"/>
                <a:gd name="connsiteY34" fmla="*/ 175214 h 245702"/>
                <a:gd name="connsiteX35" fmla="*/ 147390 w 184052"/>
                <a:gd name="connsiteY35" fmla="*/ 175360 h 245702"/>
                <a:gd name="connsiteX36" fmla="*/ 166820 w 184052"/>
                <a:gd name="connsiteY36" fmla="*/ 206391 h 245702"/>
                <a:gd name="connsiteX37" fmla="*/ 166820 w 184052"/>
                <a:gd name="connsiteY37" fmla="*/ 228473 h 245702"/>
                <a:gd name="connsiteX38" fmla="*/ 118501 w 184052"/>
                <a:gd name="connsiteY38" fmla="*/ 228473 h 245702"/>
                <a:gd name="connsiteX39" fmla="*/ 65549 w 184052"/>
                <a:gd name="connsiteY39" fmla="*/ 228473 h 245702"/>
                <a:gd name="connsiteX40" fmla="*/ 57880 w 184052"/>
                <a:gd name="connsiteY40" fmla="*/ 228473 h 245702"/>
                <a:gd name="connsiteX41" fmla="*/ 49265 w 184052"/>
                <a:gd name="connsiteY41" fmla="*/ 237088 h 245702"/>
                <a:gd name="connsiteX42" fmla="*/ 57880 w 184052"/>
                <a:gd name="connsiteY42" fmla="*/ 245702 h 245702"/>
                <a:gd name="connsiteX43" fmla="*/ 65549 w 184052"/>
                <a:gd name="connsiteY43" fmla="*/ 245702 h 245702"/>
                <a:gd name="connsiteX44" fmla="*/ 118501 w 184052"/>
                <a:gd name="connsiteY44" fmla="*/ 245702 h 245702"/>
                <a:gd name="connsiteX45" fmla="*/ 175436 w 184052"/>
                <a:gd name="connsiteY45" fmla="*/ 245702 h 245702"/>
                <a:gd name="connsiteX46" fmla="*/ 184052 w 184052"/>
                <a:gd name="connsiteY46" fmla="*/ 237028 h 245702"/>
                <a:gd name="connsiteX47" fmla="*/ 141034 w 184052"/>
                <a:gd name="connsiteY47" fmla="*/ 86689 h 245702"/>
                <a:gd name="connsiteX48" fmla="*/ 141993 w 184052"/>
                <a:gd name="connsiteY48" fmla="*/ 86924 h 245702"/>
                <a:gd name="connsiteX49" fmla="*/ 143919 w 184052"/>
                <a:gd name="connsiteY49" fmla="*/ 91748 h 245702"/>
                <a:gd name="connsiteX50" fmla="*/ 141034 w 184052"/>
                <a:gd name="connsiteY50" fmla="*/ 97419 h 245702"/>
                <a:gd name="connsiteX51" fmla="*/ 141034 w 184052"/>
                <a:gd name="connsiteY51" fmla="*/ 86689 h 245702"/>
                <a:gd name="connsiteX52" fmla="*/ 43976 w 184052"/>
                <a:gd name="connsiteY52" fmla="*/ 97618 h 245702"/>
                <a:gd name="connsiteX53" fmla="*/ 40816 w 184052"/>
                <a:gd name="connsiteY53" fmla="*/ 91748 h 245702"/>
                <a:gd name="connsiteX54" fmla="*/ 42555 w 184052"/>
                <a:gd name="connsiteY54" fmla="*/ 87127 h 245702"/>
                <a:gd name="connsiteX55" fmla="*/ 43975 w 184052"/>
                <a:gd name="connsiteY55" fmla="*/ 86781 h 245702"/>
                <a:gd name="connsiteX56" fmla="*/ 43975 w 184052"/>
                <a:gd name="connsiteY56" fmla="*/ 97618 h 245702"/>
                <a:gd name="connsiteX57" fmla="*/ 52618 w 184052"/>
                <a:gd name="connsiteY57" fmla="*/ 62815 h 245702"/>
                <a:gd name="connsiteX58" fmla="*/ 52604 w 184052"/>
                <a:gd name="connsiteY58" fmla="*/ 62815 h 245702"/>
                <a:gd name="connsiteX59" fmla="*/ 52589 w 184052"/>
                <a:gd name="connsiteY59" fmla="*/ 62815 h 245702"/>
                <a:gd name="connsiteX60" fmla="*/ 49827 w 184052"/>
                <a:gd name="connsiteY60" fmla="*/ 63276 h 245702"/>
                <a:gd name="connsiteX61" fmla="*/ 49827 w 184052"/>
                <a:gd name="connsiteY61" fmla="*/ 57766 h 245702"/>
                <a:gd name="connsiteX62" fmla="*/ 90363 w 184052"/>
                <a:gd name="connsiteY62" fmla="*/ 17230 h 245702"/>
                <a:gd name="connsiteX63" fmla="*/ 94459 w 184052"/>
                <a:gd name="connsiteY63" fmla="*/ 17230 h 245702"/>
                <a:gd name="connsiteX64" fmla="*/ 134994 w 184052"/>
                <a:gd name="connsiteY64" fmla="*/ 57765 h 245702"/>
                <a:gd name="connsiteX65" fmla="*/ 134994 w 184052"/>
                <a:gd name="connsiteY65" fmla="*/ 63206 h 245702"/>
                <a:gd name="connsiteX66" fmla="*/ 134546 w 184052"/>
                <a:gd name="connsiteY66" fmla="*/ 63088 h 245702"/>
                <a:gd name="connsiteX67" fmla="*/ 134328 w 184052"/>
                <a:gd name="connsiteY67" fmla="*/ 63028 h 245702"/>
                <a:gd name="connsiteX68" fmla="*/ 118494 w 184052"/>
                <a:gd name="connsiteY68" fmla="*/ 44294 h 245702"/>
                <a:gd name="connsiteX69" fmla="*/ 111818 w 184052"/>
                <a:gd name="connsiteY69" fmla="*/ 37757 h 245702"/>
                <a:gd name="connsiteX70" fmla="*/ 103111 w 184052"/>
                <a:gd name="connsiteY70" fmla="*/ 41148 h 245702"/>
                <a:gd name="connsiteX71" fmla="*/ 52618 w 184052"/>
                <a:gd name="connsiteY71" fmla="*/ 62815 h 245702"/>
                <a:gd name="connsiteX72" fmla="*/ 101707 w 184052"/>
                <a:gd name="connsiteY72" fmla="*/ 151059 h 245702"/>
                <a:gd name="connsiteX73" fmla="*/ 92218 w 184052"/>
                <a:gd name="connsiteY73" fmla="*/ 160911 h 245702"/>
                <a:gd name="connsiteX74" fmla="*/ 83302 w 184052"/>
                <a:gd name="connsiteY74" fmla="*/ 152228 h 245702"/>
                <a:gd name="connsiteX75" fmla="*/ 83302 w 184052"/>
                <a:gd name="connsiteY75" fmla="*/ 146391 h 245702"/>
                <a:gd name="connsiteX76" fmla="*/ 88599 w 184052"/>
                <a:gd name="connsiteY76" fmla="*/ 146716 h 245702"/>
                <a:gd name="connsiteX77" fmla="*/ 96411 w 184052"/>
                <a:gd name="connsiteY77" fmla="*/ 146716 h 245702"/>
                <a:gd name="connsiteX78" fmla="*/ 101707 w 184052"/>
                <a:gd name="connsiteY78" fmla="*/ 146391 h 245702"/>
                <a:gd name="connsiteX79" fmla="*/ 101707 w 184052"/>
                <a:gd name="connsiteY79" fmla="*/ 151059 h 245702"/>
                <a:gd name="connsiteX80" fmla="*/ 96411 w 184052"/>
                <a:gd name="connsiteY80" fmla="*/ 129488 h 245702"/>
                <a:gd name="connsiteX81" fmla="*/ 88599 w 184052"/>
                <a:gd name="connsiteY81" fmla="*/ 129488 h 245702"/>
                <a:gd name="connsiteX82" fmla="*/ 61205 w 184052"/>
                <a:gd name="connsiteY82" fmla="*/ 102095 h 245702"/>
                <a:gd name="connsiteX83" fmla="*/ 61205 w 184052"/>
                <a:gd name="connsiteY83" fmla="*/ 79502 h 245702"/>
                <a:gd name="connsiteX84" fmla="*/ 61206 w 184052"/>
                <a:gd name="connsiteY84" fmla="*/ 79502 h 245702"/>
                <a:gd name="connsiteX85" fmla="*/ 107285 w 184052"/>
                <a:gd name="connsiteY85" fmla="*/ 61688 h 245702"/>
                <a:gd name="connsiteX86" fmla="*/ 123805 w 184052"/>
                <a:gd name="connsiteY86" fmla="*/ 77512 h 245702"/>
                <a:gd name="connsiteX87" fmla="*/ 123805 w 184052"/>
                <a:gd name="connsiteY87" fmla="*/ 102094 h 245702"/>
                <a:gd name="connsiteX88" fmla="*/ 96411 w 184052"/>
                <a:gd name="connsiteY88" fmla="*/ 129488 h 24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4052" h="245702">
                  <a:moveTo>
                    <a:pt x="184052" y="237028"/>
                  </a:moveTo>
                  <a:lnTo>
                    <a:pt x="184052" y="206392"/>
                  </a:lnTo>
                  <a:cubicBezTo>
                    <a:pt x="184052" y="171465"/>
                    <a:pt x="156689" y="160408"/>
                    <a:pt x="153261" y="159162"/>
                  </a:cubicBezTo>
                  <a:lnTo>
                    <a:pt x="118937" y="145397"/>
                  </a:lnTo>
                  <a:lnTo>
                    <a:pt x="118937" y="140590"/>
                  </a:lnTo>
                  <a:cubicBezTo>
                    <a:pt x="128255" y="135115"/>
                    <a:pt x="135417" y="126361"/>
                    <a:pt x="138829" y="115920"/>
                  </a:cubicBezTo>
                  <a:cubicBezTo>
                    <a:pt x="151300" y="114919"/>
                    <a:pt x="161147" y="104472"/>
                    <a:pt x="161147" y="91748"/>
                  </a:cubicBezTo>
                  <a:cubicBezTo>
                    <a:pt x="161147" y="84184"/>
                    <a:pt x="157666" y="77418"/>
                    <a:pt x="152224" y="72964"/>
                  </a:cubicBezTo>
                  <a:lnTo>
                    <a:pt x="152224" y="57765"/>
                  </a:lnTo>
                  <a:cubicBezTo>
                    <a:pt x="152224" y="25914"/>
                    <a:pt x="126310" y="0"/>
                    <a:pt x="94459" y="0"/>
                  </a:cubicBezTo>
                  <a:lnTo>
                    <a:pt x="90363" y="0"/>
                  </a:lnTo>
                  <a:cubicBezTo>
                    <a:pt x="58512" y="0"/>
                    <a:pt x="32598" y="25914"/>
                    <a:pt x="32598" y="57765"/>
                  </a:cubicBezTo>
                  <a:lnTo>
                    <a:pt x="32598" y="72897"/>
                  </a:lnTo>
                  <a:cubicBezTo>
                    <a:pt x="27106" y="77351"/>
                    <a:pt x="23584" y="84143"/>
                    <a:pt x="23584" y="91748"/>
                  </a:cubicBezTo>
                  <a:cubicBezTo>
                    <a:pt x="23584" y="104566"/>
                    <a:pt x="33580" y="115070"/>
                    <a:pt x="46182" y="115935"/>
                  </a:cubicBezTo>
                  <a:cubicBezTo>
                    <a:pt x="49596" y="126371"/>
                    <a:pt x="56758" y="135119"/>
                    <a:pt x="66071" y="140590"/>
                  </a:cubicBezTo>
                  <a:lnTo>
                    <a:pt x="66071" y="145346"/>
                  </a:lnTo>
                  <a:lnTo>
                    <a:pt x="30829" y="159148"/>
                  </a:lnTo>
                  <a:cubicBezTo>
                    <a:pt x="27573" y="160324"/>
                    <a:pt x="0" y="171330"/>
                    <a:pt x="0" y="206392"/>
                  </a:cubicBezTo>
                  <a:lnTo>
                    <a:pt x="0" y="237080"/>
                  </a:lnTo>
                  <a:cubicBezTo>
                    <a:pt x="0" y="241838"/>
                    <a:pt x="3856" y="245702"/>
                    <a:pt x="8615" y="245702"/>
                  </a:cubicBezTo>
                  <a:lnTo>
                    <a:pt x="30503" y="245702"/>
                  </a:lnTo>
                  <a:cubicBezTo>
                    <a:pt x="35262" y="245702"/>
                    <a:pt x="39117" y="241846"/>
                    <a:pt x="39117" y="237088"/>
                  </a:cubicBezTo>
                  <a:cubicBezTo>
                    <a:pt x="39117" y="232330"/>
                    <a:pt x="35261" y="228473"/>
                    <a:pt x="30503" y="228473"/>
                  </a:cubicBezTo>
                  <a:lnTo>
                    <a:pt x="17229" y="228473"/>
                  </a:lnTo>
                  <a:lnTo>
                    <a:pt x="17229" y="206391"/>
                  </a:lnTo>
                  <a:cubicBezTo>
                    <a:pt x="17229" y="182553"/>
                    <a:pt x="35865" y="175642"/>
                    <a:pt x="36589" y="175385"/>
                  </a:cubicBezTo>
                  <a:cubicBezTo>
                    <a:pt x="36722" y="175340"/>
                    <a:pt x="36854" y="175292"/>
                    <a:pt x="36986" y="175240"/>
                  </a:cubicBezTo>
                  <a:lnTo>
                    <a:pt x="69257" y="162602"/>
                  </a:lnTo>
                  <a:lnTo>
                    <a:pt x="86400" y="179296"/>
                  </a:lnTo>
                  <a:cubicBezTo>
                    <a:pt x="88009" y="180865"/>
                    <a:pt x="90167" y="181740"/>
                    <a:pt x="92409" y="181740"/>
                  </a:cubicBezTo>
                  <a:cubicBezTo>
                    <a:pt x="92455" y="181740"/>
                    <a:pt x="92500" y="181740"/>
                    <a:pt x="92546" y="181739"/>
                  </a:cubicBezTo>
                  <a:cubicBezTo>
                    <a:pt x="94838" y="181703"/>
                    <a:pt x="97022" y="180753"/>
                    <a:pt x="98612" y="179102"/>
                  </a:cubicBezTo>
                  <a:lnTo>
                    <a:pt x="114798" y="162302"/>
                  </a:lnTo>
                  <a:lnTo>
                    <a:pt x="146997" y="175214"/>
                  </a:lnTo>
                  <a:cubicBezTo>
                    <a:pt x="147149" y="175275"/>
                    <a:pt x="147234" y="175308"/>
                    <a:pt x="147390" y="175360"/>
                  </a:cubicBezTo>
                  <a:cubicBezTo>
                    <a:pt x="148182" y="175642"/>
                    <a:pt x="166820" y="182553"/>
                    <a:pt x="166820" y="206391"/>
                  </a:cubicBezTo>
                  <a:lnTo>
                    <a:pt x="166820" y="228473"/>
                  </a:lnTo>
                  <a:lnTo>
                    <a:pt x="118501" y="228473"/>
                  </a:lnTo>
                  <a:lnTo>
                    <a:pt x="65549" y="228473"/>
                  </a:lnTo>
                  <a:lnTo>
                    <a:pt x="57880" y="228473"/>
                  </a:lnTo>
                  <a:cubicBezTo>
                    <a:pt x="53121" y="228473"/>
                    <a:pt x="49265" y="232331"/>
                    <a:pt x="49265" y="237088"/>
                  </a:cubicBezTo>
                  <a:cubicBezTo>
                    <a:pt x="49265" y="241847"/>
                    <a:pt x="53122" y="245702"/>
                    <a:pt x="57880" y="245702"/>
                  </a:cubicBezTo>
                  <a:lnTo>
                    <a:pt x="65549" y="245702"/>
                  </a:lnTo>
                  <a:lnTo>
                    <a:pt x="118501" y="245702"/>
                  </a:lnTo>
                  <a:lnTo>
                    <a:pt x="175436" y="245702"/>
                  </a:lnTo>
                  <a:cubicBezTo>
                    <a:pt x="180197" y="245704"/>
                    <a:pt x="184052" y="241786"/>
                    <a:pt x="184052" y="237028"/>
                  </a:cubicBezTo>
                  <a:close/>
                  <a:moveTo>
                    <a:pt x="141034" y="86689"/>
                  </a:moveTo>
                  <a:cubicBezTo>
                    <a:pt x="141345" y="86787"/>
                    <a:pt x="141666" y="86862"/>
                    <a:pt x="141993" y="86924"/>
                  </a:cubicBezTo>
                  <a:cubicBezTo>
                    <a:pt x="143183" y="88187"/>
                    <a:pt x="143919" y="89882"/>
                    <a:pt x="143919" y="91748"/>
                  </a:cubicBezTo>
                  <a:cubicBezTo>
                    <a:pt x="143919" y="94076"/>
                    <a:pt x="142780" y="96137"/>
                    <a:pt x="141034" y="97419"/>
                  </a:cubicBezTo>
                  <a:lnTo>
                    <a:pt x="141034" y="86689"/>
                  </a:lnTo>
                  <a:close/>
                  <a:moveTo>
                    <a:pt x="43976" y="97618"/>
                  </a:moveTo>
                  <a:cubicBezTo>
                    <a:pt x="42073" y="96356"/>
                    <a:pt x="40816" y="94197"/>
                    <a:pt x="40816" y="91748"/>
                  </a:cubicBezTo>
                  <a:cubicBezTo>
                    <a:pt x="40816" y="89980"/>
                    <a:pt x="41475" y="88366"/>
                    <a:pt x="42555" y="87127"/>
                  </a:cubicBezTo>
                  <a:cubicBezTo>
                    <a:pt x="43045" y="87052"/>
                    <a:pt x="43518" y="86937"/>
                    <a:pt x="43975" y="86781"/>
                  </a:cubicBezTo>
                  <a:lnTo>
                    <a:pt x="43975" y="97618"/>
                  </a:lnTo>
                  <a:close/>
                  <a:moveTo>
                    <a:pt x="52618" y="62815"/>
                  </a:moveTo>
                  <a:cubicBezTo>
                    <a:pt x="52614" y="62815"/>
                    <a:pt x="52608" y="62815"/>
                    <a:pt x="52604" y="62815"/>
                  </a:cubicBezTo>
                  <a:cubicBezTo>
                    <a:pt x="52600" y="62815"/>
                    <a:pt x="52594" y="62815"/>
                    <a:pt x="52589" y="62815"/>
                  </a:cubicBezTo>
                  <a:cubicBezTo>
                    <a:pt x="51623" y="62815"/>
                    <a:pt x="50695" y="62981"/>
                    <a:pt x="49827" y="63276"/>
                  </a:cubicBezTo>
                  <a:lnTo>
                    <a:pt x="49827" y="57766"/>
                  </a:lnTo>
                  <a:cubicBezTo>
                    <a:pt x="49828" y="35414"/>
                    <a:pt x="68013" y="17230"/>
                    <a:pt x="90363" y="17230"/>
                  </a:cubicBezTo>
                  <a:lnTo>
                    <a:pt x="94459" y="17230"/>
                  </a:lnTo>
                  <a:cubicBezTo>
                    <a:pt x="116809" y="17230"/>
                    <a:pt x="134994" y="35414"/>
                    <a:pt x="134994" y="57765"/>
                  </a:cubicBezTo>
                  <a:lnTo>
                    <a:pt x="134994" y="63206"/>
                  </a:lnTo>
                  <a:cubicBezTo>
                    <a:pt x="134848" y="63160"/>
                    <a:pt x="134697" y="63128"/>
                    <a:pt x="134546" y="63088"/>
                  </a:cubicBezTo>
                  <a:cubicBezTo>
                    <a:pt x="134473" y="63070"/>
                    <a:pt x="134403" y="63045"/>
                    <a:pt x="134328" y="63028"/>
                  </a:cubicBezTo>
                  <a:cubicBezTo>
                    <a:pt x="122422" y="60319"/>
                    <a:pt x="118523" y="44413"/>
                    <a:pt x="118494" y="44294"/>
                  </a:cubicBezTo>
                  <a:cubicBezTo>
                    <a:pt x="117747" y="40991"/>
                    <a:pt x="115135" y="38435"/>
                    <a:pt x="111818" y="37757"/>
                  </a:cubicBezTo>
                  <a:cubicBezTo>
                    <a:pt x="108500" y="37076"/>
                    <a:pt x="105097" y="38404"/>
                    <a:pt x="103111" y="41148"/>
                  </a:cubicBezTo>
                  <a:cubicBezTo>
                    <a:pt x="87615" y="62573"/>
                    <a:pt x="53049" y="62815"/>
                    <a:pt x="52618" y="62815"/>
                  </a:cubicBezTo>
                  <a:close/>
                  <a:moveTo>
                    <a:pt x="101707" y="151059"/>
                  </a:moveTo>
                  <a:lnTo>
                    <a:pt x="92218" y="160911"/>
                  </a:lnTo>
                  <a:lnTo>
                    <a:pt x="83302" y="152228"/>
                  </a:lnTo>
                  <a:lnTo>
                    <a:pt x="83302" y="146391"/>
                  </a:lnTo>
                  <a:cubicBezTo>
                    <a:pt x="85041" y="146598"/>
                    <a:pt x="86805" y="146716"/>
                    <a:pt x="88599" y="146716"/>
                  </a:cubicBezTo>
                  <a:lnTo>
                    <a:pt x="96411" y="146716"/>
                  </a:lnTo>
                  <a:cubicBezTo>
                    <a:pt x="98204" y="146716"/>
                    <a:pt x="99969" y="146598"/>
                    <a:pt x="101707" y="146391"/>
                  </a:cubicBezTo>
                  <a:lnTo>
                    <a:pt x="101707" y="151059"/>
                  </a:lnTo>
                  <a:close/>
                  <a:moveTo>
                    <a:pt x="96411" y="129488"/>
                  </a:moveTo>
                  <a:lnTo>
                    <a:pt x="88599" y="129488"/>
                  </a:lnTo>
                  <a:cubicBezTo>
                    <a:pt x="73494" y="129488"/>
                    <a:pt x="61205" y="117200"/>
                    <a:pt x="61205" y="102095"/>
                  </a:cubicBezTo>
                  <a:lnTo>
                    <a:pt x="61205" y="79502"/>
                  </a:lnTo>
                  <a:lnTo>
                    <a:pt x="61206" y="79502"/>
                  </a:lnTo>
                  <a:cubicBezTo>
                    <a:pt x="72364" y="78291"/>
                    <a:pt x="92067" y="74371"/>
                    <a:pt x="107285" y="61688"/>
                  </a:cubicBezTo>
                  <a:cubicBezTo>
                    <a:pt x="110697" y="67525"/>
                    <a:pt x="115963" y="73822"/>
                    <a:pt x="123805" y="77512"/>
                  </a:cubicBezTo>
                  <a:lnTo>
                    <a:pt x="123805" y="102094"/>
                  </a:lnTo>
                  <a:cubicBezTo>
                    <a:pt x="123804" y="117199"/>
                    <a:pt x="111516" y="129488"/>
                    <a:pt x="96411" y="129488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338">
              <a:extLst>
                <a:ext uri="{FF2B5EF4-FFF2-40B4-BE49-F238E27FC236}">
                  <a16:creationId xmlns:a16="http://schemas.microsoft.com/office/drawing/2014/main" id="{44CE59FE-D6C8-454C-B04E-DCC366955B74}"/>
                </a:ext>
              </a:extLst>
            </p:cNvPr>
            <p:cNvSpPr/>
            <p:nvPr/>
          </p:nvSpPr>
          <p:spPr>
            <a:xfrm>
              <a:off x="6586349" y="3695889"/>
              <a:ext cx="184048" cy="245705"/>
            </a:xfrm>
            <a:custGeom>
              <a:avLst/>
              <a:gdLst>
                <a:gd name="connsiteX0" fmla="*/ 153261 w 184048"/>
                <a:gd name="connsiteY0" fmla="*/ 159159 h 245705"/>
                <a:gd name="connsiteX1" fmla="*/ 118937 w 184048"/>
                <a:gd name="connsiteY1" fmla="*/ 145395 h 245705"/>
                <a:gd name="connsiteX2" fmla="*/ 118937 w 184048"/>
                <a:gd name="connsiteY2" fmla="*/ 140588 h 245705"/>
                <a:gd name="connsiteX3" fmla="*/ 138829 w 184048"/>
                <a:gd name="connsiteY3" fmla="*/ 115919 h 245705"/>
                <a:gd name="connsiteX4" fmla="*/ 161147 w 184048"/>
                <a:gd name="connsiteY4" fmla="*/ 91746 h 245705"/>
                <a:gd name="connsiteX5" fmla="*/ 152223 w 184048"/>
                <a:gd name="connsiteY5" fmla="*/ 72963 h 245705"/>
                <a:gd name="connsiteX6" fmla="*/ 152223 w 184048"/>
                <a:gd name="connsiteY6" fmla="*/ 57765 h 245705"/>
                <a:gd name="connsiteX7" fmla="*/ 94458 w 184048"/>
                <a:gd name="connsiteY7" fmla="*/ 0 h 245705"/>
                <a:gd name="connsiteX8" fmla="*/ 90362 w 184048"/>
                <a:gd name="connsiteY8" fmla="*/ 0 h 245705"/>
                <a:gd name="connsiteX9" fmla="*/ 32597 w 184048"/>
                <a:gd name="connsiteY9" fmla="*/ 57765 h 245705"/>
                <a:gd name="connsiteX10" fmla="*/ 32597 w 184048"/>
                <a:gd name="connsiteY10" fmla="*/ 72897 h 245705"/>
                <a:gd name="connsiteX11" fmla="*/ 23583 w 184048"/>
                <a:gd name="connsiteY11" fmla="*/ 91748 h 245705"/>
                <a:gd name="connsiteX12" fmla="*/ 46182 w 184048"/>
                <a:gd name="connsiteY12" fmla="*/ 115935 h 245705"/>
                <a:gd name="connsiteX13" fmla="*/ 66071 w 184048"/>
                <a:gd name="connsiteY13" fmla="*/ 140591 h 245705"/>
                <a:gd name="connsiteX14" fmla="*/ 66071 w 184048"/>
                <a:gd name="connsiteY14" fmla="*/ 145347 h 245705"/>
                <a:gd name="connsiteX15" fmla="*/ 30829 w 184048"/>
                <a:gd name="connsiteY15" fmla="*/ 159149 h 245705"/>
                <a:gd name="connsiteX16" fmla="*/ 0 w 184048"/>
                <a:gd name="connsiteY16" fmla="*/ 206393 h 245705"/>
                <a:gd name="connsiteX17" fmla="*/ 0 w 184048"/>
                <a:gd name="connsiteY17" fmla="*/ 237081 h 245705"/>
                <a:gd name="connsiteX18" fmla="*/ 8615 w 184048"/>
                <a:gd name="connsiteY18" fmla="*/ 245704 h 245705"/>
                <a:gd name="connsiteX19" fmla="*/ 30503 w 184048"/>
                <a:gd name="connsiteY19" fmla="*/ 245704 h 245705"/>
                <a:gd name="connsiteX20" fmla="*/ 39117 w 184048"/>
                <a:gd name="connsiteY20" fmla="*/ 237090 h 245705"/>
                <a:gd name="connsiteX21" fmla="*/ 30503 w 184048"/>
                <a:gd name="connsiteY21" fmla="*/ 228475 h 245705"/>
                <a:gd name="connsiteX22" fmla="*/ 17229 w 184048"/>
                <a:gd name="connsiteY22" fmla="*/ 228475 h 245705"/>
                <a:gd name="connsiteX23" fmla="*/ 17229 w 184048"/>
                <a:gd name="connsiteY23" fmla="*/ 206393 h 245705"/>
                <a:gd name="connsiteX24" fmla="*/ 36588 w 184048"/>
                <a:gd name="connsiteY24" fmla="*/ 175387 h 245705"/>
                <a:gd name="connsiteX25" fmla="*/ 36985 w 184048"/>
                <a:gd name="connsiteY25" fmla="*/ 175242 h 245705"/>
                <a:gd name="connsiteX26" fmla="*/ 69257 w 184048"/>
                <a:gd name="connsiteY26" fmla="*/ 162604 h 245705"/>
                <a:gd name="connsiteX27" fmla="*/ 86399 w 184048"/>
                <a:gd name="connsiteY27" fmla="*/ 179298 h 245705"/>
                <a:gd name="connsiteX28" fmla="*/ 92408 w 184048"/>
                <a:gd name="connsiteY28" fmla="*/ 181742 h 245705"/>
                <a:gd name="connsiteX29" fmla="*/ 92545 w 184048"/>
                <a:gd name="connsiteY29" fmla="*/ 181741 h 245705"/>
                <a:gd name="connsiteX30" fmla="*/ 98611 w 184048"/>
                <a:gd name="connsiteY30" fmla="*/ 179105 h 245705"/>
                <a:gd name="connsiteX31" fmla="*/ 114798 w 184048"/>
                <a:gd name="connsiteY31" fmla="*/ 162305 h 245705"/>
                <a:gd name="connsiteX32" fmla="*/ 146996 w 184048"/>
                <a:gd name="connsiteY32" fmla="*/ 175216 h 245705"/>
                <a:gd name="connsiteX33" fmla="*/ 147389 w 184048"/>
                <a:gd name="connsiteY33" fmla="*/ 175362 h 245705"/>
                <a:gd name="connsiteX34" fmla="*/ 166819 w 184048"/>
                <a:gd name="connsiteY34" fmla="*/ 206394 h 245705"/>
                <a:gd name="connsiteX35" fmla="*/ 166819 w 184048"/>
                <a:gd name="connsiteY35" fmla="*/ 228476 h 245705"/>
                <a:gd name="connsiteX36" fmla="*/ 118499 w 184048"/>
                <a:gd name="connsiteY36" fmla="*/ 228476 h 245705"/>
                <a:gd name="connsiteX37" fmla="*/ 65547 w 184048"/>
                <a:gd name="connsiteY37" fmla="*/ 228476 h 245705"/>
                <a:gd name="connsiteX38" fmla="*/ 57878 w 184048"/>
                <a:gd name="connsiteY38" fmla="*/ 228476 h 245705"/>
                <a:gd name="connsiteX39" fmla="*/ 49263 w 184048"/>
                <a:gd name="connsiteY39" fmla="*/ 237091 h 245705"/>
                <a:gd name="connsiteX40" fmla="*/ 57878 w 184048"/>
                <a:gd name="connsiteY40" fmla="*/ 245705 h 245705"/>
                <a:gd name="connsiteX41" fmla="*/ 65547 w 184048"/>
                <a:gd name="connsiteY41" fmla="*/ 245705 h 245705"/>
                <a:gd name="connsiteX42" fmla="*/ 118499 w 184048"/>
                <a:gd name="connsiteY42" fmla="*/ 245705 h 245705"/>
                <a:gd name="connsiteX43" fmla="*/ 175433 w 184048"/>
                <a:gd name="connsiteY43" fmla="*/ 245705 h 245705"/>
                <a:gd name="connsiteX44" fmla="*/ 184048 w 184048"/>
                <a:gd name="connsiteY44" fmla="*/ 237031 h 245705"/>
                <a:gd name="connsiteX45" fmla="*/ 184048 w 184048"/>
                <a:gd name="connsiteY45" fmla="*/ 206394 h 245705"/>
                <a:gd name="connsiteX46" fmla="*/ 153261 w 184048"/>
                <a:gd name="connsiteY46" fmla="*/ 159159 h 245705"/>
                <a:gd name="connsiteX47" fmla="*/ 141033 w 184048"/>
                <a:gd name="connsiteY47" fmla="*/ 86686 h 245705"/>
                <a:gd name="connsiteX48" fmla="*/ 141992 w 184048"/>
                <a:gd name="connsiteY48" fmla="*/ 86921 h 245705"/>
                <a:gd name="connsiteX49" fmla="*/ 143918 w 184048"/>
                <a:gd name="connsiteY49" fmla="*/ 91745 h 245705"/>
                <a:gd name="connsiteX50" fmla="*/ 141033 w 184048"/>
                <a:gd name="connsiteY50" fmla="*/ 97417 h 245705"/>
                <a:gd name="connsiteX51" fmla="*/ 141033 w 184048"/>
                <a:gd name="connsiteY51" fmla="*/ 86686 h 245705"/>
                <a:gd name="connsiteX52" fmla="*/ 43976 w 184048"/>
                <a:gd name="connsiteY52" fmla="*/ 97616 h 245705"/>
                <a:gd name="connsiteX53" fmla="*/ 40816 w 184048"/>
                <a:gd name="connsiteY53" fmla="*/ 91745 h 245705"/>
                <a:gd name="connsiteX54" fmla="*/ 42555 w 184048"/>
                <a:gd name="connsiteY54" fmla="*/ 87125 h 245705"/>
                <a:gd name="connsiteX55" fmla="*/ 43975 w 184048"/>
                <a:gd name="connsiteY55" fmla="*/ 86779 h 245705"/>
                <a:gd name="connsiteX56" fmla="*/ 43975 w 184048"/>
                <a:gd name="connsiteY56" fmla="*/ 97616 h 245705"/>
                <a:gd name="connsiteX57" fmla="*/ 52617 w 184048"/>
                <a:gd name="connsiteY57" fmla="*/ 62809 h 245705"/>
                <a:gd name="connsiteX58" fmla="*/ 52589 w 184048"/>
                <a:gd name="connsiteY58" fmla="*/ 62809 h 245705"/>
                <a:gd name="connsiteX59" fmla="*/ 51711 w 184048"/>
                <a:gd name="connsiteY59" fmla="*/ 62854 h 245705"/>
                <a:gd name="connsiteX60" fmla="*/ 51443 w 184048"/>
                <a:gd name="connsiteY60" fmla="*/ 62895 h 245705"/>
                <a:gd name="connsiteX61" fmla="*/ 50858 w 184048"/>
                <a:gd name="connsiteY61" fmla="*/ 62984 h 245705"/>
                <a:gd name="connsiteX62" fmla="*/ 50494 w 184048"/>
                <a:gd name="connsiteY62" fmla="*/ 63077 h 245705"/>
                <a:gd name="connsiteX63" fmla="*/ 50034 w 184048"/>
                <a:gd name="connsiteY63" fmla="*/ 63195 h 245705"/>
                <a:gd name="connsiteX64" fmla="*/ 49830 w 184048"/>
                <a:gd name="connsiteY64" fmla="*/ 63268 h 245705"/>
                <a:gd name="connsiteX65" fmla="*/ 49830 w 184048"/>
                <a:gd name="connsiteY65" fmla="*/ 57759 h 245705"/>
                <a:gd name="connsiteX66" fmla="*/ 90364 w 184048"/>
                <a:gd name="connsiteY66" fmla="*/ 17227 h 245705"/>
                <a:gd name="connsiteX67" fmla="*/ 94460 w 184048"/>
                <a:gd name="connsiteY67" fmla="*/ 17227 h 245705"/>
                <a:gd name="connsiteX68" fmla="*/ 134995 w 184048"/>
                <a:gd name="connsiteY68" fmla="*/ 57762 h 245705"/>
                <a:gd name="connsiteX69" fmla="*/ 134995 w 184048"/>
                <a:gd name="connsiteY69" fmla="*/ 63202 h 245705"/>
                <a:gd name="connsiteX70" fmla="*/ 134569 w 184048"/>
                <a:gd name="connsiteY70" fmla="*/ 63091 h 245705"/>
                <a:gd name="connsiteX71" fmla="*/ 134330 w 184048"/>
                <a:gd name="connsiteY71" fmla="*/ 63022 h 245705"/>
                <a:gd name="connsiteX72" fmla="*/ 118496 w 184048"/>
                <a:gd name="connsiteY72" fmla="*/ 44289 h 245705"/>
                <a:gd name="connsiteX73" fmla="*/ 111820 w 184048"/>
                <a:gd name="connsiteY73" fmla="*/ 37751 h 245705"/>
                <a:gd name="connsiteX74" fmla="*/ 103113 w 184048"/>
                <a:gd name="connsiteY74" fmla="*/ 41143 h 245705"/>
                <a:gd name="connsiteX75" fmla="*/ 52617 w 184048"/>
                <a:gd name="connsiteY75" fmla="*/ 62809 h 245705"/>
                <a:gd name="connsiteX76" fmla="*/ 101707 w 184048"/>
                <a:gd name="connsiteY76" fmla="*/ 151057 h 245705"/>
                <a:gd name="connsiteX77" fmla="*/ 92218 w 184048"/>
                <a:gd name="connsiteY77" fmla="*/ 160908 h 245705"/>
                <a:gd name="connsiteX78" fmla="*/ 83302 w 184048"/>
                <a:gd name="connsiteY78" fmla="*/ 152224 h 245705"/>
                <a:gd name="connsiteX79" fmla="*/ 83302 w 184048"/>
                <a:gd name="connsiteY79" fmla="*/ 146389 h 245705"/>
                <a:gd name="connsiteX80" fmla="*/ 88599 w 184048"/>
                <a:gd name="connsiteY80" fmla="*/ 146714 h 245705"/>
                <a:gd name="connsiteX81" fmla="*/ 96411 w 184048"/>
                <a:gd name="connsiteY81" fmla="*/ 146714 h 245705"/>
                <a:gd name="connsiteX82" fmla="*/ 101708 w 184048"/>
                <a:gd name="connsiteY82" fmla="*/ 146389 h 245705"/>
                <a:gd name="connsiteX83" fmla="*/ 101708 w 184048"/>
                <a:gd name="connsiteY83" fmla="*/ 151057 h 245705"/>
                <a:gd name="connsiteX84" fmla="*/ 96411 w 184048"/>
                <a:gd name="connsiteY84" fmla="*/ 129484 h 245705"/>
                <a:gd name="connsiteX85" fmla="*/ 88599 w 184048"/>
                <a:gd name="connsiteY85" fmla="*/ 129484 h 245705"/>
                <a:gd name="connsiteX86" fmla="*/ 61205 w 184048"/>
                <a:gd name="connsiteY86" fmla="*/ 102091 h 245705"/>
                <a:gd name="connsiteX87" fmla="*/ 61205 w 184048"/>
                <a:gd name="connsiteY87" fmla="*/ 79505 h 245705"/>
                <a:gd name="connsiteX88" fmla="*/ 61206 w 184048"/>
                <a:gd name="connsiteY88" fmla="*/ 79505 h 245705"/>
                <a:gd name="connsiteX89" fmla="*/ 107285 w 184048"/>
                <a:gd name="connsiteY89" fmla="*/ 61686 h 245705"/>
                <a:gd name="connsiteX90" fmla="*/ 123805 w 184048"/>
                <a:gd name="connsiteY90" fmla="*/ 77509 h 245705"/>
                <a:gd name="connsiteX91" fmla="*/ 123805 w 184048"/>
                <a:gd name="connsiteY91" fmla="*/ 102091 h 245705"/>
                <a:gd name="connsiteX92" fmla="*/ 96411 w 184048"/>
                <a:gd name="connsiteY92" fmla="*/ 129484 h 24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4048" h="245705">
                  <a:moveTo>
                    <a:pt x="153261" y="159159"/>
                  </a:moveTo>
                  <a:lnTo>
                    <a:pt x="118937" y="145395"/>
                  </a:lnTo>
                  <a:lnTo>
                    <a:pt x="118937" y="140588"/>
                  </a:lnTo>
                  <a:cubicBezTo>
                    <a:pt x="128255" y="135113"/>
                    <a:pt x="135417" y="126359"/>
                    <a:pt x="138829" y="115919"/>
                  </a:cubicBezTo>
                  <a:cubicBezTo>
                    <a:pt x="151300" y="114917"/>
                    <a:pt x="161147" y="104469"/>
                    <a:pt x="161147" y="91746"/>
                  </a:cubicBezTo>
                  <a:cubicBezTo>
                    <a:pt x="161147" y="84181"/>
                    <a:pt x="157666" y="77417"/>
                    <a:pt x="152223" y="72963"/>
                  </a:cubicBezTo>
                  <a:lnTo>
                    <a:pt x="152223" y="57765"/>
                  </a:lnTo>
                  <a:cubicBezTo>
                    <a:pt x="152223" y="25914"/>
                    <a:pt x="126309" y="0"/>
                    <a:pt x="94458" y="0"/>
                  </a:cubicBezTo>
                  <a:lnTo>
                    <a:pt x="90362" y="0"/>
                  </a:lnTo>
                  <a:cubicBezTo>
                    <a:pt x="58511" y="0"/>
                    <a:pt x="32597" y="25914"/>
                    <a:pt x="32597" y="57765"/>
                  </a:cubicBezTo>
                  <a:lnTo>
                    <a:pt x="32597" y="72897"/>
                  </a:lnTo>
                  <a:cubicBezTo>
                    <a:pt x="27106" y="77351"/>
                    <a:pt x="23583" y="84143"/>
                    <a:pt x="23583" y="91748"/>
                  </a:cubicBezTo>
                  <a:cubicBezTo>
                    <a:pt x="23583" y="104566"/>
                    <a:pt x="33579" y="115070"/>
                    <a:pt x="46182" y="115935"/>
                  </a:cubicBezTo>
                  <a:cubicBezTo>
                    <a:pt x="49595" y="126371"/>
                    <a:pt x="56755" y="135119"/>
                    <a:pt x="66071" y="140591"/>
                  </a:cubicBezTo>
                  <a:lnTo>
                    <a:pt x="66071" y="145347"/>
                  </a:lnTo>
                  <a:lnTo>
                    <a:pt x="30829" y="159149"/>
                  </a:lnTo>
                  <a:cubicBezTo>
                    <a:pt x="27573" y="160324"/>
                    <a:pt x="0" y="171331"/>
                    <a:pt x="0" y="206393"/>
                  </a:cubicBezTo>
                  <a:lnTo>
                    <a:pt x="0" y="237081"/>
                  </a:lnTo>
                  <a:cubicBezTo>
                    <a:pt x="0" y="241840"/>
                    <a:pt x="3856" y="245704"/>
                    <a:pt x="8615" y="245704"/>
                  </a:cubicBezTo>
                  <a:lnTo>
                    <a:pt x="30503" y="245704"/>
                  </a:lnTo>
                  <a:cubicBezTo>
                    <a:pt x="35262" y="245704"/>
                    <a:pt x="39117" y="241848"/>
                    <a:pt x="39117" y="237090"/>
                  </a:cubicBezTo>
                  <a:cubicBezTo>
                    <a:pt x="39117" y="232331"/>
                    <a:pt x="35261" y="228475"/>
                    <a:pt x="30503" y="228475"/>
                  </a:cubicBezTo>
                  <a:lnTo>
                    <a:pt x="17229" y="228475"/>
                  </a:lnTo>
                  <a:lnTo>
                    <a:pt x="17229" y="206393"/>
                  </a:lnTo>
                  <a:cubicBezTo>
                    <a:pt x="17229" y="182555"/>
                    <a:pt x="35865" y="175643"/>
                    <a:pt x="36588" y="175387"/>
                  </a:cubicBezTo>
                  <a:cubicBezTo>
                    <a:pt x="36721" y="175342"/>
                    <a:pt x="36853" y="175294"/>
                    <a:pt x="36985" y="175242"/>
                  </a:cubicBezTo>
                  <a:lnTo>
                    <a:pt x="69257" y="162604"/>
                  </a:lnTo>
                  <a:lnTo>
                    <a:pt x="86399" y="179298"/>
                  </a:lnTo>
                  <a:cubicBezTo>
                    <a:pt x="88008" y="180867"/>
                    <a:pt x="90165" y="181742"/>
                    <a:pt x="92408" y="181742"/>
                  </a:cubicBezTo>
                  <a:cubicBezTo>
                    <a:pt x="92454" y="181742"/>
                    <a:pt x="92499" y="181742"/>
                    <a:pt x="92545" y="181741"/>
                  </a:cubicBezTo>
                  <a:cubicBezTo>
                    <a:pt x="94837" y="181706"/>
                    <a:pt x="97021" y="180756"/>
                    <a:pt x="98611" y="179105"/>
                  </a:cubicBezTo>
                  <a:lnTo>
                    <a:pt x="114798" y="162305"/>
                  </a:lnTo>
                  <a:lnTo>
                    <a:pt x="146996" y="175216"/>
                  </a:lnTo>
                  <a:cubicBezTo>
                    <a:pt x="147148" y="175278"/>
                    <a:pt x="147232" y="175310"/>
                    <a:pt x="147389" y="175362"/>
                  </a:cubicBezTo>
                  <a:cubicBezTo>
                    <a:pt x="148181" y="175644"/>
                    <a:pt x="166819" y="182556"/>
                    <a:pt x="166819" y="206394"/>
                  </a:cubicBezTo>
                  <a:lnTo>
                    <a:pt x="166819" y="228476"/>
                  </a:lnTo>
                  <a:lnTo>
                    <a:pt x="118499" y="228476"/>
                  </a:lnTo>
                  <a:lnTo>
                    <a:pt x="65547" y="228476"/>
                  </a:lnTo>
                  <a:lnTo>
                    <a:pt x="57878" y="228476"/>
                  </a:lnTo>
                  <a:cubicBezTo>
                    <a:pt x="53118" y="228476"/>
                    <a:pt x="49263" y="232333"/>
                    <a:pt x="49263" y="237091"/>
                  </a:cubicBezTo>
                  <a:cubicBezTo>
                    <a:pt x="49263" y="241850"/>
                    <a:pt x="53119" y="245705"/>
                    <a:pt x="57878" y="245705"/>
                  </a:cubicBezTo>
                  <a:lnTo>
                    <a:pt x="65547" y="245705"/>
                  </a:lnTo>
                  <a:lnTo>
                    <a:pt x="118499" y="245705"/>
                  </a:lnTo>
                  <a:lnTo>
                    <a:pt x="175433" y="245705"/>
                  </a:lnTo>
                  <a:cubicBezTo>
                    <a:pt x="180193" y="245705"/>
                    <a:pt x="184048" y="241788"/>
                    <a:pt x="184048" y="237031"/>
                  </a:cubicBezTo>
                  <a:lnTo>
                    <a:pt x="184048" y="206394"/>
                  </a:lnTo>
                  <a:cubicBezTo>
                    <a:pt x="184052" y="171463"/>
                    <a:pt x="156689" y="160407"/>
                    <a:pt x="153261" y="159159"/>
                  </a:cubicBezTo>
                  <a:close/>
                  <a:moveTo>
                    <a:pt x="141033" y="86686"/>
                  </a:moveTo>
                  <a:cubicBezTo>
                    <a:pt x="141344" y="86784"/>
                    <a:pt x="141665" y="86859"/>
                    <a:pt x="141992" y="86921"/>
                  </a:cubicBezTo>
                  <a:cubicBezTo>
                    <a:pt x="143182" y="88184"/>
                    <a:pt x="143918" y="89878"/>
                    <a:pt x="143918" y="91745"/>
                  </a:cubicBezTo>
                  <a:cubicBezTo>
                    <a:pt x="143918" y="94074"/>
                    <a:pt x="142778" y="96134"/>
                    <a:pt x="141033" y="97417"/>
                  </a:cubicBezTo>
                  <a:lnTo>
                    <a:pt x="141033" y="86686"/>
                  </a:lnTo>
                  <a:close/>
                  <a:moveTo>
                    <a:pt x="43976" y="97616"/>
                  </a:moveTo>
                  <a:cubicBezTo>
                    <a:pt x="42072" y="96353"/>
                    <a:pt x="40816" y="94194"/>
                    <a:pt x="40816" y="91745"/>
                  </a:cubicBezTo>
                  <a:cubicBezTo>
                    <a:pt x="40816" y="89977"/>
                    <a:pt x="41475" y="88364"/>
                    <a:pt x="42555" y="87125"/>
                  </a:cubicBezTo>
                  <a:cubicBezTo>
                    <a:pt x="43043" y="87049"/>
                    <a:pt x="43519" y="86935"/>
                    <a:pt x="43975" y="86779"/>
                  </a:cubicBezTo>
                  <a:lnTo>
                    <a:pt x="43975" y="97616"/>
                  </a:lnTo>
                  <a:close/>
                  <a:moveTo>
                    <a:pt x="52617" y="62809"/>
                  </a:moveTo>
                  <a:cubicBezTo>
                    <a:pt x="52607" y="62809"/>
                    <a:pt x="52599" y="62809"/>
                    <a:pt x="52589" y="62809"/>
                  </a:cubicBezTo>
                  <a:cubicBezTo>
                    <a:pt x="52293" y="62809"/>
                    <a:pt x="51998" y="62824"/>
                    <a:pt x="51711" y="62854"/>
                  </a:cubicBezTo>
                  <a:cubicBezTo>
                    <a:pt x="51620" y="62864"/>
                    <a:pt x="51533" y="62882"/>
                    <a:pt x="51443" y="62895"/>
                  </a:cubicBezTo>
                  <a:cubicBezTo>
                    <a:pt x="51246" y="62920"/>
                    <a:pt x="51050" y="62945"/>
                    <a:pt x="50858" y="62984"/>
                  </a:cubicBezTo>
                  <a:cubicBezTo>
                    <a:pt x="50736" y="63010"/>
                    <a:pt x="50615" y="63047"/>
                    <a:pt x="50494" y="63077"/>
                  </a:cubicBezTo>
                  <a:cubicBezTo>
                    <a:pt x="50340" y="63115"/>
                    <a:pt x="50184" y="63149"/>
                    <a:pt x="50034" y="63195"/>
                  </a:cubicBezTo>
                  <a:cubicBezTo>
                    <a:pt x="49964" y="63217"/>
                    <a:pt x="49899" y="63247"/>
                    <a:pt x="49830" y="63268"/>
                  </a:cubicBezTo>
                  <a:lnTo>
                    <a:pt x="49830" y="57759"/>
                  </a:lnTo>
                  <a:cubicBezTo>
                    <a:pt x="49828" y="35411"/>
                    <a:pt x="68013" y="17227"/>
                    <a:pt x="90364" y="17227"/>
                  </a:cubicBezTo>
                  <a:lnTo>
                    <a:pt x="94460" y="17227"/>
                  </a:lnTo>
                  <a:cubicBezTo>
                    <a:pt x="116811" y="17227"/>
                    <a:pt x="134995" y="35411"/>
                    <a:pt x="134995" y="57762"/>
                  </a:cubicBezTo>
                  <a:lnTo>
                    <a:pt x="134995" y="63202"/>
                  </a:lnTo>
                  <a:cubicBezTo>
                    <a:pt x="134855" y="63159"/>
                    <a:pt x="134711" y="63128"/>
                    <a:pt x="134569" y="63091"/>
                  </a:cubicBezTo>
                  <a:cubicBezTo>
                    <a:pt x="134488" y="63070"/>
                    <a:pt x="134411" y="63043"/>
                    <a:pt x="134330" y="63022"/>
                  </a:cubicBezTo>
                  <a:cubicBezTo>
                    <a:pt x="122424" y="60315"/>
                    <a:pt x="118525" y="44409"/>
                    <a:pt x="118496" y="44289"/>
                  </a:cubicBezTo>
                  <a:cubicBezTo>
                    <a:pt x="117750" y="40987"/>
                    <a:pt x="115137" y="38430"/>
                    <a:pt x="111820" y="37751"/>
                  </a:cubicBezTo>
                  <a:cubicBezTo>
                    <a:pt x="108503" y="37070"/>
                    <a:pt x="105099" y="38399"/>
                    <a:pt x="103113" y="41143"/>
                  </a:cubicBezTo>
                  <a:cubicBezTo>
                    <a:pt x="87615" y="62569"/>
                    <a:pt x="53048" y="62809"/>
                    <a:pt x="52617" y="62809"/>
                  </a:cubicBezTo>
                  <a:close/>
                  <a:moveTo>
                    <a:pt x="101707" y="151057"/>
                  </a:moveTo>
                  <a:lnTo>
                    <a:pt x="92218" y="160908"/>
                  </a:lnTo>
                  <a:lnTo>
                    <a:pt x="83302" y="152224"/>
                  </a:lnTo>
                  <a:lnTo>
                    <a:pt x="83302" y="146389"/>
                  </a:lnTo>
                  <a:cubicBezTo>
                    <a:pt x="85041" y="146596"/>
                    <a:pt x="86805" y="146714"/>
                    <a:pt x="88599" y="146714"/>
                  </a:cubicBezTo>
                  <a:lnTo>
                    <a:pt x="96411" y="146714"/>
                  </a:lnTo>
                  <a:cubicBezTo>
                    <a:pt x="98204" y="146714"/>
                    <a:pt x="99969" y="146595"/>
                    <a:pt x="101708" y="146389"/>
                  </a:cubicBezTo>
                  <a:lnTo>
                    <a:pt x="101708" y="151057"/>
                  </a:lnTo>
                  <a:close/>
                  <a:moveTo>
                    <a:pt x="96411" y="129484"/>
                  </a:moveTo>
                  <a:lnTo>
                    <a:pt x="88599" y="129484"/>
                  </a:lnTo>
                  <a:cubicBezTo>
                    <a:pt x="73494" y="129484"/>
                    <a:pt x="61205" y="117196"/>
                    <a:pt x="61205" y="102091"/>
                  </a:cubicBezTo>
                  <a:lnTo>
                    <a:pt x="61205" y="79505"/>
                  </a:lnTo>
                  <a:lnTo>
                    <a:pt x="61206" y="79505"/>
                  </a:lnTo>
                  <a:cubicBezTo>
                    <a:pt x="72363" y="78295"/>
                    <a:pt x="92063" y="74369"/>
                    <a:pt x="107285" y="61686"/>
                  </a:cubicBezTo>
                  <a:cubicBezTo>
                    <a:pt x="110697" y="67522"/>
                    <a:pt x="115963" y="73821"/>
                    <a:pt x="123805" y="77509"/>
                  </a:cubicBezTo>
                  <a:lnTo>
                    <a:pt x="123805" y="102091"/>
                  </a:lnTo>
                  <a:cubicBezTo>
                    <a:pt x="123804" y="117195"/>
                    <a:pt x="111515" y="129484"/>
                    <a:pt x="96411" y="129484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339">
              <a:extLst>
                <a:ext uri="{FF2B5EF4-FFF2-40B4-BE49-F238E27FC236}">
                  <a16:creationId xmlns:a16="http://schemas.microsoft.com/office/drawing/2014/main" id="{E28939C3-8E65-43B2-B5C0-94FB649C59F3}"/>
                </a:ext>
              </a:extLst>
            </p:cNvPr>
            <p:cNvSpPr/>
            <p:nvPr/>
          </p:nvSpPr>
          <p:spPr>
            <a:xfrm>
              <a:off x="6225270" y="3695889"/>
              <a:ext cx="184051" cy="245702"/>
            </a:xfrm>
            <a:custGeom>
              <a:avLst/>
              <a:gdLst>
                <a:gd name="connsiteX0" fmla="*/ 153259 w 184051"/>
                <a:gd name="connsiteY0" fmla="*/ 159159 h 245702"/>
                <a:gd name="connsiteX1" fmla="*/ 118935 w 184051"/>
                <a:gd name="connsiteY1" fmla="*/ 145395 h 245702"/>
                <a:gd name="connsiteX2" fmla="*/ 118935 w 184051"/>
                <a:gd name="connsiteY2" fmla="*/ 140588 h 245702"/>
                <a:gd name="connsiteX3" fmla="*/ 138827 w 184051"/>
                <a:gd name="connsiteY3" fmla="*/ 115919 h 245702"/>
                <a:gd name="connsiteX4" fmla="*/ 161145 w 184051"/>
                <a:gd name="connsiteY4" fmla="*/ 91746 h 245702"/>
                <a:gd name="connsiteX5" fmla="*/ 152223 w 184051"/>
                <a:gd name="connsiteY5" fmla="*/ 72963 h 245702"/>
                <a:gd name="connsiteX6" fmla="*/ 152223 w 184051"/>
                <a:gd name="connsiteY6" fmla="*/ 57765 h 245702"/>
                <a:gd name="connsiteX7" fmla="*/ 94458 w 184051"/>
                <a:gd name="connsiteY7" fmla="*/ 0 h 245702"/>
                <a:gd name="connsiteX8" fmla="*/ 90362 w 184051"/>
                <a:gd name="connsiteY8" fmla="*/ 0 h 245702"/>
                <a:gd name="connsiteX9" fmla="*/ 32597 w 184051"/>
                <a:gd name="connsiteY9" fmla="*/ 57765 h 245702"/>
                <a:gd name="connsiteX10" fmla="*/ 32597 w 184051"/>
                <a:gd name="connsiteY10" fmla="*/ 72897 h 245702"/>
                <a:gd name="connsiteX11" fmla="*/ 23583 w 184051"/>
                <a:gd name="connsiteY11" fmla="*/ 91748 h 245702"/>
                <a:gd name="connsiteX12" fmla="*/ 46181 w 184051"/>
                <a:gd name="connsiteY12" fmla="*/ 115935 h 245702"/>
                <a:gd name="connsiteX13" fmla="*/ 66070 w 184051"/>
                <a:gd name="connsiteY13" fmla="*/ 140591 h 245702"/>
                <a:gd name="connsiteX14" fmla="*/ 66070 w 184051"/>
                <a:gd name="connsiteY14" fmla="*/ 145347 h 245702"/>
                <a:gd name="connsiteX15" fmla="*/ 30828 w 184051"/>
                <a:gd name="connsiteY15" fmla="*/ 159149 h 245702"/>
                <a:gd name="connsiteX16" fmla="*/ 0 w 184051"/>
                <a:gd name="connsiteY16" fmla="*/ 206390 h 245702"/>
                <a:gd name="connsiteX17" fmla="*/ 0 w 184051"/>
                <a:gd name="connsiteY17" fmla="*/ 237078 h 245702"/>
                <a:gd name="connsiteX18" fmla="*/ 8615 w 184051"/>
                <a:gd name="connsiteY18" fmla="*/ 245701 h 245702"/>
                <a:gd name="connsiteX19" fmla="*/ 30504 w 184051"/>
                <a:gd name="connsiteY19" fmla="*/ 245701 h 245702"/>
                <a:gd name="connsiteX20" fmla="*/ 39119 w 184051"/>
                <a:gd name="connsiteY20" fmla="*/ 237087 h 245702"/>
                <a:gd name="connsiteX21" fmla="*/ 30504 w 184051"/>
                <a:gd name="connsiteY21" fmla="*/ 228472 h 245702"/>
                <a:gd name="connsiteX22" fmla="*/ 17230 w 184051"/>
                <a:gd name="connsiteY22" fmla="*/ 228472 h 245702"/>
                <a:gd name="connsiteX23" fmla="*/ 17230 w 184051"/>
                <a:gd name="connsiteY23" fmla="*/ 206390 h 245702"/>
                <a:gd name="connsiteX24" fmla="*/ 36590 w 184051"/>
                <a:gd name="connsiteY24" fmla="*/ 175383 h 245702"/>
                <a:gd name="connsiteX25" fmla="*/ 36987 w 184051"/>
                <a:gd name="connsiteY25" fmla="*/ 175239 h 245702"/>
                <a:gd name="connsiteX26" fmla="*/ 69258 w 184051"/>
                <a:gd name="connsiteY26" fmla="*/ 162601 h 245702"/>
                <a:gd name="connsiteX27" fmla="*/ 86401 w 184051"/>
                <a:gd name="connsiteY27" fmla="*/ 179295 h 245702"/>
                <a:gd name="connsiteX28" fmla="*/ 92411 w 184051"/>
                <a:gd name="connsiteY28" fmla="*/ 181739 h 245702"/>
                <a:gd name="connsiteX29" fmla="*/ 92547 w 184051"/>
                <a:gd name="connsiteY29" fmla="*/ 181738 h 245702"/>
                <a:gd name="connsiteX30" fmla="*/ 98614 w 184051"/>
                <a:gd name="connsiteY30" fmla="*/ 179101 h 245702"/>
                <a:gd name="connsiteX31" fmla="*/ 114799 w 184051"/>
                <a:gd name="connsiteY31" fmla="*/ 162301 h 245702"/>
                <a:gd name="connsiteX32" fmla="*/ 146998 w 184051"/>
                <a:gd name="connsiteY32" fmla="*/ 175213 h 245702"/>
                <a:gd name="connsiteX33" fmla="*/ 147391 w 184051"/>
                <a:gd name="connsiteY33" fmla="*/ 175359 h 245702"/>
                <a:gd name="connsiteX34" fmla="*/ 166821 w 184051"/>
                <a:gd name="connsiteY34" fmla="*/ 206391 h 245702"/>
                <a:gd name="connsiteX35" fmla="*/ 166821 w 184051"/>
                <a:gd name="connsiteY35" fmla="*/ 228473 h 245702"/>
                <a:gd name="connsiteX36" fmla="*/ 118502 w 184051"/>
                <a:gd name="connsiteY36" fmla="*/ 228473 h 245702"/>
                <a:gd name="connsiteX37" fmla="*/ 65549 w 184051"/>
                <a:gd name="connsiteY37" fmla="*/ 228473 h 245702"/>
                <a:gd name="connsiteX38" fmla="*/ 57880 w 184051"/>
                <a:gd name="connsiteY38" fmla="*/ 228473 h 245702"/>
                <a:gd name="connsiteX39" fmla="*/ 49265 w 184051"/>
                <a:gd name="connsiteY39" fmla="*/ 237088 h 245702"/>
                <a:gd name="connsiteX40" fmla="*/ 57880 w 184051"/>
                <a:gd name="connsiteY40" fmla="*/ 245702 h 245702"/>
                <a:gd name="connsiteX41" fmla="*/ 65549 w 184051"/>
                <a:gd name="connsiteY41" fmla="*/ 245702 h 245702"/>
                <a:gd name="connsiteX42" fmla="*/ 118502 w 184051"/>
                <a:gd name="connsiteY42" fmla="*/ 245702 h 245702"/>
                <a:gd name="connsiteX43" fmla="*/ 175437 w 184051"/>
                <a:gd name="connsiteY43" fmla="*/ 245702 h 245702"/>
                <a:gd name="connsiteX44" fmla="*/ 184051 w 184051"/>
                <a:gd name="connsiteY44" fmla="*/ 237028 h 245702"/>
                <a:gd name="connsiteX45" fmla="*/ 184051 w 184051"/>
                <a:gd name="connsiteY45" fmla="*/ 206391 h 245702"/>
                <a:gd name="connsiteX46" fmla="*/ 153259 w 184051"/>
                <a:gd name="connsiteY46" fmla="*/ 159159 h 245702"/>
                <a:gd name="connsiteX47" fmla="*/ 141031 w 184051"/>
                <a:gd name="connsiteY47" fmla="*/ 86686 h 245702"/>
                <a:gd name="connsiteX48" fmla="*/ 141990 w 184051"/>
                <a:gd name="connsiteY48" fmla="*/ 86921 h 245702"/>
                <a:gd name="connsiteX49" fmla="*/ 143916 w 184051"/>
                <a:gd name="connsiteY49" fmla="*/ 91745 h 245702"/>
                <a:gd name="connsiteX50" fmla="*/ 141031 w 184051"/>
                <a:gd name="connsiteY50" fmla="*/ 97417 h 245702"/>
                <a:gd name="connsiteX51" fmla="*/ 141031 w 184051"/>
                <a:gd name="connsiteY51" fmla="*/ 86686 h 245702"/>
                <a:gd name="connsiteX52" fmla="*/ 43973 w 184051"/>
                <a:gd name="connsiteY52" fmla="*/ 97616 h 245702"/>
                <a:gd name="connsiteX53" fmla="*/ 40813 w 184051"/>
                <a:gd name="connsiteY53" fmla="*/ 91745 h 245702"/>
                <a:gd name="connsiteX54" fmla="*/ 42552 w 184051"/>
                <a:gd name="connsiteY54" fmla="*/ 87125 h 245702"/>
                <a:gd name="connsiteX55" fmla="*/ 43971 w 184051"/>
                <a:gd name="connsiteY55" fmla="*/ 86779 h 245702"/>
                <a:gd name="connsiteX56" fmla="*/ 43971 w 184051"/>
                <a:gd name="connsiteY56" fmla="*/ 97616 h 245702"/>
                <a:gd name="connsiteX57" fmla="*/ 52615 w 184051"/>
                <a:gd name="connsiteY57" fmla="*/ 62809 h 245702"/>
                <a:gd name="connsiteX58" fmla="*/ 52586 w 184051"/>
                <a:gd name="connsiteY58" fmla="*/ 62809 h 245702"/>
                <a:gd name="connsiteX59" fmla="*/ 51708 w 184051"/>
                <a:gd name="connsiteY59" fmla="*/ 62854 h 245702"/>
                <a:gd name="connsiteX60" fmla="*/ 51439 w 184051"/>
                <a:gd name="connsiteY60" fmla="*/ 62895 h 245702"/>
                <a:gd name="connsiteX61" fmla="*/ 50855 w 184051"/>
                <a:gd name="connsiteY61" fmla="*/ 62984 h 245702"/>
                <a:gd name="connsiteX62" fmla="*/ 50491 w 184051"/>
                <a:gd name="connsiteY62" fmla="*/ 63077 h 245702"/>
                <a:gd name="connsiteX63" fmla="*/ 50031 w 184051"/>
                <a:gd name="connsiteY63" fmla="*/ 63195 h 245702"/>
                <a:gd name="connsiteX64" fmla="*/ 49826 w 184051"/>
                <a:gd name="connsiteY64" fmla="*/ 63268 h 245702"/>
                <a:gd name="connsiteX65" fmla="*/ 49826 w 184051"/>
                <a:gd name="connsiteY65" fmla="*/ 57759 h 245702"/>
                <a:gd name="connsiteX66" fmla="*/ 90361 w 184051"/>
                <a:gd name="connsiteY66" fmla="*/ 17227 h 245702"/>
                <a:gd name="connsiteX67" fmla="*/ 94457 w 184051"/>
                <a:gd name="connsiteY67" fmla="*/ 17227 h 245702"/>
                <a:gd name="connsiteX68" fmla="*/ 134992 w 184051"/>
                <a:gd name="connsiteY68" fmla="*/ 57762 h 245702"/>
                <a:gd name="connsiteX69" fmla="*/ 134992 w 184051"/>
                <a:gd name="connsiteY69" fmla="*/ 63202 h 245702"/>
                <a:gd name="connsiteX70" fmla="*/ 134566 w 184051"/>
                <a:gd name="connsiteY70" fmla="*/ 63091 h 245702"/>
                <a:gd name="connsiteX71" fmla="*/ 134327 w 184051"/>
                <a:gd name="connsiteY71" fmla="*/ 63022 h 245702"/>
                <a:gd name="connsiteX72" fmla="*/ 118493 w 184051"/>
                <a:gd name="connsiteY72" fmla="*/ 44289 h 245702"/>
                <a:gd name="connsiteX73" fmla="*/ 111817 w 184051"/>
                <a:gd name="connsiteY73" fmla="*/ 37751 h 245702"/>
                <a:gd name="connsiteX74" fmla="*/ 103110 w 184051"/>
                <a:gd name="connsiteY74" fmla="*/ 41143 h 245702"/>
                <a:gd name="connsiteX75" fmla="*/ 52615 w 184051"/>
                <a:gd name="connsiteY75" fmla="*/ 62809 h 245702"/>
                <a:gd name="connsiteX76" fmla="*/ 101704 w 184051"/>
                <a:gd name="connsiteY76" fmla="*/ 151057 h 245702"/>
                <a:gd name="connsiteX77" fmla="*/ 92216 w 184051"/>
                <a:gd name="connsiteY77" fmla="*/ 160908 h 245702"/>
                <a:gd name="connsiteX78" fmla="*/ 83300 w 184051"/>
                <a:gd name="connsiteY78" fmla="*/ 152224 h 245702"/>
                <a:gd name="connsiteX79" fmla="*/ 83300 w 184051"/>
                <a:gd name="connsiteY79" fmla="*/ 146389 h 245702"/>
                <a:gd name="connsiteX80" fmla="*/ 88596 w 184051"/>
                <a:gd name="connsiteY80" fmla="*/ 146714 h 245702"/>
                <a:gd name="connsiteX81" fmla="*/ 96407 w 184051"/>
                <a:gd name="connsiteY81" fmla="*/ 146714 h 245702"/>
                <a:gd name="connsiteX82" fmla="*/ 101703 w 184051"/>
                <a:gd name="connsiteY82" fmla="*/ 146389 h 245702"/>
                <a:gd name="connsiteX83" fmla="*/ 101703 w 184051"/>
                <a:gd name="connsiteY83" fmla="*/ 151057 h 245702"/>
                <a:gd name="connsiteX84" fmla="*/ 96407 w 184051"/>
                <a:gd name="connsiteY84" fmla="*/ 129484 h 245702"/>
                <a:gd name="connsiteX85" fmla="*/ 88596 w 184051"/>
                <a:gd name="connsiteY85" fmla="*/ 129484 h 245702"/>
                <a:gd name="connsiteX86" fmla="*/ 61202 w 184051"/>
                <a:gd name="connsiteY86" fmla="*/ 102091 h 245702"/>
                <a:gd name="connsiteX87" fmla="*/ 61202 w 184051"/>
                <a:gd name="connsiteY87" fmla="*/ 79504 h 245702"/>
                <a:gd name="connsiteX88" fmla="*/ 61203 w 184051"/>
                <a:gd name="connsiteY88" fmla="*/ 79504 h 245702"/>
                <a:gd name="connsiteX89" fmla="*/ 107281 w 184051"/>
                <a:gd name="connsiteY89" fmla="*/ 61686 h 245702"/>
                <a:gd name="connsiteX90" fmla="*/ 123801 w 184051"/>
                <a:gd name="connsiteY90" fmla="*/ 77509 h 245702"/>
                <a:gd name="connsiteX91" fmla="*/ 123801 w 184051"/>
                <a:gd name="connsiteY91" fmla="*/ 102091 h 245702"/>
                <a:gd name="connsiteX92" fmla="*/ 96407 w 184051"/>
                <a:gd name="connsiteY92" fmla="*/ 129484 h 24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4051" h="245702">
                  <a:moveTo>
                    <a:pt x="153259" y="159159"/>
                  </a:moveTo>
                  <a:lnTo>
                    <a:pt x="118935" y="145395"/>
                  </a:lnTo>
                  <a:lnTo>
                    <a:pt x="118935" y="140588"/>
                  </a:lnTo>
                  <a:cubicBezTo>
                    <a:pt x="128253" y="135113"/>
                    <a:pt x="135415" y="126359"/>
                    <a:pt x="138827" y="115919"/>
                  </a:cubicBezTo>
                  <a:cubicBezTo>
                    <a:pt x="151298" y="114917"/>
                    <a:pt x="161145" y="104469"/>
                    <a:pt x="161145" y="91746"/>
                  </a:cubicBezTo>
                  <a:cubicBezTo>
                    <a:pt x="161145" y="84181"/>
                    <a:pt x="157663" y="77417"/>
                    <a:pt x="152223" y="72963"/>
                  </a:cubicBezTo>
                  <a:lnTo>
                    <a:pt x="152223" y="57765"/>
                  </a:lnTo>
                  <a:cubicBezTo>
                    <a:pt x="152223" y="25914"/>
                    <a:pt x="126309" y="0"/>
                    <a:pt x="94458" y="0"/>
                  </a:cubicBezTo>
                  <a:lnTo>
                    <a:pt x="90362" y="0"/>
                  </a:lnTo>
                  <a:cubicBezTo>
                    <a:pt x="58511" y="0"/>
                    <a:pt x="32597" y="25914"/>
                    <a:pt x="32597" y="57765"/>
                  </a:cubicBezTo>
                  <a:lnTo>
                    <a:pt x="32597" y="72897"/>
                  </a:lnTo>
                  <a:cubicBezTo>
                    <a:pt x="27105" y="77351"/>
                    <a:pt x="23583" y="84143"/>
                    <a:pt x="23583" y="91748"/>
                  </a:cubicBezTo>
                  <a:cubicBezTo>
                    <a:pt x="23583" y="104566"/>
                    <a:pt x="33579" y="115070"/>
                    <a:pt x="46181" y="115935"/>
                  </a:cubicBezTo>
                  <a:cubicBezTo>
                    <a:pt x="49595" y="126371"/>
                    <a:pt x="56757" y="135119"/>
                    <a:pt x="66070" y="140591"/>
                  </a:cubicBezTo>
                  <a:lnTo>
                    <a:pt x="66070" y="145347"/>
                  </a:lnTo>
                  <a:lnTo>
                    <a:pt x="30828" y="159149"/>
                  </a:lnTo>
                  <a:cubicBezTo>
                    <a:pt x="27572" y="160322"/>
                    <a:pt x="0" y="171330"/>
                    <a:pt x="0" y="206390"/>
                  </a:cubicBezTo>
                  <a:lnTo>
                    <a:pt x="0" y="237078"/>
                  </a:lnTo>
                  <a:cubicBezTo>
                    <a:pt x="0" y="241836"/>
                    <a:pt x="3856" y="245701"/>
                    <a:pt x="8615" y="245701"/>
                  </a:cubicBezTo>
                  <a:lnTo>
                    <a:pt x="30504" y="245701"/>
                  </a:lnTo>
                  <a:cubicBezTo>
                    <a:pt x="35263" y="245701"/>
                    <a:pt x="39119" y="241845"/>
                    <a:pt x="39119" y="237087"/>
                  </a:cubicBezTo>
                  <a:cubicBezTo>
                    <a:pt x="39119" y="232327"/>
                    <a:pt x="35262" y="228472"/>
                    <a:pt x="30504" y="228472"/>
                  </a:cubicBezTo>
                  <a:lnTo>
                    <a:pt x="17230" y="228472"/>
                  </a:lnTo>
                  <a:lnTo>
                    <a:pt x="17230" y="206390"/>
                  </a:lnTo>
                  <a:cubicBezTo>
                    <a:pt x="17230" y="182552"/>
                    <a:pt x="35866" y="175640"/>
                    <a:pt x="36590" y="175383"/>
                  </a:cubicBezTo>
                  <a:cubicBezTo>
                    <a:pt x="36723" y="175339"/>
                    <a:pt x="36855" y="175291"/>
                    <a:pt x="36987" y="175239"/>
                  </a:cubicBezTo>
                  <a:lnTo>
                    <a:pt x="69258" y="162601"/>
                  </a:lnTo>
                  <a:lnTo>
                    <a:pt x="86401" y="179295"/>
                  </a:lnTo>
                  <a:cubicBezTo>
                    <a:pt x="88010" y="180864"/>
                    <a:pt x="90168" y="181739"/>
                    <a:pt x="92411" y="181739"/>
                  </a:cubicBezTo>
                  <a:cubicBezTo>
                    <a:pt x="92456" y="181739"/>
                    <a:pt x="92501" y="181739"/>
                    <a:pt x="92547" y="181738"/>
                  </a:cubicBezTo>
                  <a:cubicBezTo>
                    <a:pt x="94839" y="181703"/>
                    <a:pt x="97023" y="180753"/>
                    <a:pt x="98614" y="179101"/>
                  </a:cubicBezTo>
                  <a:lnTo>
                    <a:pt x="114799" y="162301"/>
                  </a:lnTo>
                  <a:lnTo>
                    <a:pt x="146998" y="175213"/>
                  </a:lnTo>
                  <a:cubicBezTo>
                    <a:pt x="147151" y="175275"/>
                    <a:pt x="147235" y="175307"/>
                    <a:pt x="147391" y="175359"/>
                  </a:cubicBezTo>
                  <a:cubicBezTo>
                    <a:pt x="148183" y="175641"/>
                    <a:pt x="166821" y="182553"/>
                    <a:pt x="166821" y="206391"/>
                  </a:cubicBezTo>
                  <a:lnTo>
                    <a:pt x="166821" y="228473"/>
                  </a:lnTo>
                  <a:lnTo>
                    <a:pt x="118502" y="228473"/>
                  </a:lnTo>
                  <a:lnTo>
                    <a:pt x="65549" y="228473"/>
                  </a:lnTo>
                  <a:lnTo>
                    <a:pt x="57880" y="228473"/>
                  </a:lnTo>
                  <a:cubicBezTo>
                    <a:pt x="53121" y="228473"/>
                    <a:pt x="49265" y="232330"/>
                    <a:pt x="49265" y="237088"/>
                  </a:cubicBezTo>
                  <a:cubicBezTo>
                    <a:pt x="49265" y="241847"/>
                    <a:pt x="53122" y="245702"/>
                    <a:pt x="57880" y="245702"/>
                  </a:cubicBezTo>
                  <a:lnTo>
                    <a:pt x="65549" y="245702"/>
                  </a:lnTo>
                  <a:lnTo>
                    <a:pt x="118502" y="245702"/>
                  </a:lnTo>
                  <a:lnTo>
                    <a:pt x="175437" y="245702"/>
                  </a:lnTo>
                  <a:cubicBezTo>
                    <a:pt x="180195" y="245702"/>
                    <a:pt x="184051" y="241785"/>
                    <a:pt x="184051" y="237028"/>
                  </a:cubicBezTo>
                  <a:lnTo>
                    <a:pt x="184051" y="206391"/>
                  </a:lnTo>
                  <a:cubicBezTo>
                    <a:pt x="184051" y="171463"/>
                    <a:pt x="156686" y="160407"/>
                    <a:pt x="153259" y="159159"/>
                  </a:cubicBezTo>
                  <a:close/>
                  <a:moveTo>
                    <a:pt x="141031" y="86686"/>
                  </a:moveTo>
                  <a:cubicBezTo>
                    <a:pt x="141341" y="86784"/>
                    <a:pt x="141663" y="86859"/>
                    <a:pt x="141990" y="86921"/>
                  </a:cubicBezTo>
                  <a:cubicBezTo>
                    <a:pt x="143180" y="88184"/>
                    <a:pt x="143916" y="89878"/>
                    <a:pt x="143916" y="91745"/>
                  </a:cubicBezTo>
                  <a:cubicBezTo>
                    <a:pt x="143916" y="94074"/>
                    <a:pt x="142777" y="96134"/>
                    <a:pt x="141031" y="97417"/>
                  </a:cubicBezTo>
                  <a:lnTo>
                    <a:pt x="141031" y="86686"/>
                  </a:lnTo>
                  <a:close/>
                  <a:moveTo>
                    <a:pt x="43973" y="97616"/>
                  </a:moveTo>
                  <a:cubicBezTo>
                    <a:pt x="42070" y="96353"/>
                    <a:pt x="40813" y="94194"/>
                    <a:pt x="40813" y="91745"/>
                  </a:cubicBezTo>
                  <a:cubicBezTo>
                    <a:pt x="40813" y="89977"/>
                    <a:pt x="41472" y="88364"/>
                    <a:pt x="42552" y="87125"/>
                  </a:cubicBezTo>
                  <a:cubicBezTo>
                    <a:pt x="43042" y="87049"/>
                    <a:pt x="43515" y="86935"/>
                    <a:pt x="43971" y="86779"/>
                  </a:cubicBezTo>
                  <a:lnTo>
                    <a:pt x="43971" y="97616"/>
                  </a:lnTo>
                  <a:close/>
                  <a:moveTo>
                    <a:pt x="52615" y="62809"/>
                  </a:moveTo>
                  <a:cubicBezTo>
                    <a:pt x="52604" y="62809"/>
                    <a:pt x="52596" y="62809"/>
                    <a:pt x="52586" y="62809"/>
                  </a:cubicBezTo>
                  <a:cubicBezTo>
                    <a:pt x="52290" y="62809"/>
                    <a:pt x="51995" y="62824"/>
                    <a:pt x="51708" y="62854"/>
                  </a:cubicBezTo>
                  <a:cubicBezTo>
                    <a:pt x="51617" y="62864"/>
                    <a:pt x="51530" y="62882"/>
                    <a:pt x="51439" y="62895"/>
                  </a:cubicBezTo>
                  <a:cubicBezTo>
                    <a:pt x="51245" y="62920"/>
                    <a:pt x="51047" y="62945"/>
                    <a:pt x="50855" y="62984"/>
                  </a:cubicBezTo>
                  <a:cubicBezTo>
                    <a:pt x="50732" y="63010"/>
                    <a:pt x="50612" y="63047"/>
                    <a:pt x="50491" y="63077"/>
                  </a:cubicBezTo>
                  <a:cubicBezTo>
                    <a:pt x="50336" y="63115"/>
                    <a:pt x="50181" y="63149"/>
                    <a:pt x="50031" y="63195"/>
                  </a:cubicBezTo>
                  <a:cubicBezTo>
                    <a:pt x="49960" y="63217"/>
                    <a:pt x="49897" y="63247"/>
                    <a:pt x="49826" y="63268"/>
                  </a:cubicBezTo>
                  <a:lnTo>
                    <a:pt x="49826" y="57759"/>
                  </a:lnTo>
                  <a:cubicBezTo>
                    <a:pt x="49826" y="35411"/>
                    <a:pt x="68011" y="17227"/>
                    <a:pt x="90361" y="17227"/>
                  </a:cubicBezTo>
                  <a:lnTo>
                    <a:pt x="94457" y="17227"/>
                  </a:lnTo>
                  <a:cubicBezTo>
                    <a:pt x="116807" y="17227"/>
                    <a:pt x="134992" y="35411"/>
                    <a:pt x="134992" y="57762"/>
                  </a:cubicBezTo>
                  <a:lnTo>
                    <a:pt x="134992" y="63202"/>
                  </a:lnTo>
                  <a:cubicBezTo>
                    <a:pt x="134853" y="63159"/>
                    <a:pt x="134708" y="63128"/>
                    <a:pt x="134566" y="63091"/>
                  </a:cubicBezTo>
                  <a:cubicBezTo>
                    <a:pt x="134485" y="63070"/>
                    <a:pt x="134408" y="63043"/>
                    <a:pt x="134327" y="63022"/>
                  </a:cubicBezTo>
                  <a:cubicBezTo>
                    <a:pt x="122420" y="60315"/>
                    <a:pt x="118521" y="44409"/>
                    <a:pt x="118493" y="44289"/>
                  </a:cubicBezTo>
                  <a:cubicBezTo>
                    <a:pt x="117746" y="40987"/>
                    <a:pt x="115134" y="38430"/>
                    <a:pt x="111817" y="37751"/>
                  </a:cubicBezTo>
                  <a:cubicBezTo>
                    <a:pt x="108501" y="37070"/>
                    <a:pt x="105094" y="38399"/>
                    <a:pt x="103110" y="41143"/>
                  </a:cubicBezTo>
                  <a:cubicBezTo>
                    <a:pt x="87612" y="62569"/>
                    <a:pt x="53046" y="62809"/>
                    <a:pt x="52615" y="62809"/>
                  </a:cubicBezTo>
                  <a:close/>
                  <a:moveTo>
                    <a:pt x="101704" y="151057"/>
                  </a:moveTo>
                  <a:lnTo>
                    <a:pt x="92216" y="160908"/>
                  </a:lnTo>
                  <a:lnTo>
                    <a:pt x="83300" y="152224"/>
                  </a:lnTo>
                  <a:lnTo>
                    <a:pt x="83300" y="146389"/>
                  </a:lnTo>
                  <a:cubicBezTo>
                    <a:pt x="85038" y="146596"/>
                    <a:pt x="86803" y="146714"/>
                    <a:pt x="88596" y="146714"/>
                  </a:cubicBezTo>
                  <a:lnTo>
                    <a:pt x="96407" y="146714"/>
                  </a:lnTo>
                  <a:cubicBezTo>
                    <a:pt x="98201" y="146714"/>
                    <a:pt x="99966" y="146595"/>
                    <a:pt x="101703" y="146389"/>
                  </a:cubicBezTo>
                  <a:lnTo>
                    <a:pt x="101703" y="151057"/>
                  </a:lnTo>
                  <a:close/>
                  <a:moveTo>
                    <a:pt x="96407" y="129484"/>
                  </a:moveTo>
                  <a:lnTo>
                    <a:pt x="88596" y="129484"/>
                  </a:lnTo>
                  <a:cubicBezTo>
                    <a:pt x="73491" y="129484"/>
                    <a:pt x="61202" y="117196"/>
                    <a:pt x="61202" y="102091"/>
                  </a:cubicBezTo>
                  <a:lnTo>
                    <a:pt x="61202" y="79504"/>
                  </a:lnTo>
                  <a:lnTo>
                    <a:pt x="61203" y="79504"/>
                  </a:lnTo>
                  <a:cubicBezTo>
                    <a:pt x="72361" y="78294"/>
                    <a:pt x="92064" y="74367"/>
                    <a:pt x="107281" y="61686"/>
                  </a:cubicBezTo>
                  <a:cubicBezTo>
                    <a:pt x="110694" y="67522"/>
                    <a:pt x="115960" y="73821"/>
                    <a:pt x="123801" y="77509"/>
                  </a:cubicBezTo>
                  <a:lnTo>
                    <a:pt x="123801" y="102091"/>
                  </a:lnTo>
                  <a:cubicBezTo>
                    <a:pt x="123800" y="117195"/>
                    <a:pt x="111513" y="129484"/>
                    <a:pt x="96407" y="129484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aphic 137">
            <a:extLst>
              <a:ext uri="{FF2B5EF4-FFF2-40B4-BE49-F238E27FC236}">
                <a16:creationId xmlns:a16="http://schemas.microsoft.com/office/drawing/2014/main" id="{5B198BC3-3EA7-4EF4-9F6E-094B8935FEF4}"/>
              </a:ext>
            </a:extLst>
          </p:cNvPr>
          <p:cNvGrpSpPr/>
          <p:nvPr/>
        </p:nvGrpSpPr>
        <p:grpSpPr>
          <a:xfrm>
            <a:off x="8503705" y="2768843"/>
            <a:ext cx="443141" cy="443214"/>
            <a:chOff x="476888" y="4661397"/>
            <a:chExt cx="443141" cy="443214"/>
          </a:xfrm>
          <a:solidFill>
            <a:srgbClr val="000000"/>
          </a:solidFill>
        </p:grpSpPr>
        <p:sp>
          <p:nvSpPr>
            <p:cNvPr id="89" name="Freeform 100">
              <a:extLst>
                <a:ext uri="{FF2B5EF4-FFF2-40B4-BE49-F238E27FC236}">
                  <a16:creationId xmlns:a16="http://schemas.microsoft.com/office/drawing/2014/main" id="{5783EBAF-6085-46AA-AD5C-1E30B8D68AFE}"/>
                </a:ext>
              </a:extLst>
            </p:cNvPr>
            <p:cNvSpPr/>
            <p:nvPr/>
          </p:nvSpPr>
          <p:spPr>
            <a:xfrm>
              <a:off x="824017" y="4883013"/>
              <a:ext cx="44319" cy="14773"/>
            </a:xfrm>
            <a:custGeom>
              <a:avLst/>
              <a:gdLst>
                <a:gd name="connsiteX0" fmla="*/ 0 w 44319"/>
                <a:gd name="connsiteY0" fmla="*/ 7386 h 14773"/>
                <a:gd name="connsiteX1" fmla="*/ 7387 w 44319"/>
                <a:gd name="connsiteY1" fmla="*/ 14772 h 14773"/>
                <a:gd name="connsiteX2" fmla="*/ 36933 w 44319"/>
                <a:gd name="connsiteY2" fmla="*/ 14772 h 14773"/>
                <a:gd name="connsiteX3" fmla="*/ 44320 w 44319"/>
                <a:gd name="connsiteY3" fmla="*/ 7386 h 14773"/>
                <a:gd name="connsiteX4" fmla="*/ 36933 w 44319"/>
                <a:gd name="connsiteY4" fmla="*/ -1 h 14773"/>
                <a:gd name="connsiteX5" fmla="*/ 7387 w 44319"/>
                <a:gd name="connsiteY5" fmla="*/ -1 h 14773"/>
                <a:gd name="connsiteX6" fmla="*/ 0 w 44319"/>
                <a:gd name="connsiteY6" fmla="*/ 7386 h 1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19" h="14773">
                  <a:moveTo>
                    <a:pt x="0" y="7386"/>
                  </a:moveTo>
                  <a:cubicBezTo>
                    <a:pt x="0" y="11465"/>
                    <a:pt x="3307" y="14772"/>
                    <a:pt x="7387" y="14772"/>
                  </a:cubicBezTo>
                  <a:lnTo>
                    <a:pt x="36933" y="14772"/>
                  </a:lnTo>
                  <a:cubicBezTo>
                    <a:pt x="41013" y="14772"/>
                    <a:pt x="44320" y="11465"/>
                    <a:pt x="44320" y="7386"/>
                  </a:cubicBezTo>
                  <a:cubicBezTo>
                    <a:pt x="44320" y="3306"/>
                    <a:pt x="41013" y="-1"/>
                    <a:pt x="36933" y="-1"/>
                  </a:cubicBezTo>
                  <a:lnTo>
                    <a:pt x="7387" y="-1"/>
                  </a:lnTo>
                  <a:cubicBezTo>
                    <a:pt x="3307" y="-1"/>
                    <a:pt x="0" y="3306"/>
                    <a:pt x="0" y="7386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101">
              <a:extLst>
                <a:ext uri="{FF2B5EF4-FFF2-40B4-BE49-F238E27FC236}">
                  <a16:creationId xmlns:a16="http://schemas.microsoft.com/office/drawing/2014/main" id="{271EF02E-519A-43EF-92CD-0B09BD951992}"/>
                </a:ext>
              </a:extLst>
            </p:cNvPr>
            <p:cNvSpPr/>
            <p:nvPr/>
          </p:nvSpPr>
          <p:spPr>
            <a:xfrm>
              <a:off x="528552" y="4883013"/>
              <a:ext cx="44319" cy="14773"/>
            </a:xfrm>
            <a:custGeom>
              <a:avLst/>
              <a:gdLst>
                <a:gd name="connsiteX0" fmla="*/ 0 w 44319"/>
                <a:gd name="connsiteY0" fmla="*/ 7386 h 14773"/>
                <a:gd name="connsiteX1" fmla="*/ 7387 w 44319"/>
                <a:gd name="connsiteY1" fmla="*/ 14772 h 14773"/>
                <a:gd name="connsiteX2" fmla="*/ 36933 w 44319"/>
                <a:gd name="connsiteY2" fmla="*/ 14772 h 14773"/>
                <a:gd name="connsiteX3" fmla="*/ 44320 w 44319"/>
                <a:gd name="connsiteY3" fmla="*/ 7386 h 14773"/>
                <a:gd name="connsiteX4" fmla="*/ 36933 w 44319"/>
                <a:gd name="connsiteY4" fmla="*/ -1 h 14773"/>
                <a:gd name="connsiteX5" fmla="*/ 7387 w 44319"/>
                <a:gd name="connsiteY5" fmla="*/ -1 h 14773"/>
                <a:gd name="connsiteX6" fmla="*/ 0 w 44319"/>
                <a:gd name="connsiteY6" fmla="*/ 7386 h 1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19" h="14773">
                  <a:moveTo>
                    <a:pt x="0" y="7386"/>
                  </a:moveTo>
                  <a:cubicBezTo>
                    <a:pt x="0" y="11465"/>
                    <a:pt x="3307" y="14772"/>
                    <a:pt x="7387" y="14772"/>
                  </a:cubicBezTo>
                  <a:lnTo>
                    <a:pt x="36933" y="14772"/>
                  </a:lnTo>
                  <a:cubicBezTo>
                    <a:pt x="41013" y="14772"/>
                    <a:pt x="44320" y="11465"/>
                    <a:pt x="44320" y="7386"/>
                  </a:cubicBezTo>
                  <a:cubicBezTo>
                    <a:pt x="44320" y="3306"/>
                    <a:pt x="41013" y="-1"/>
                    <a:pt x="36933" y="-1"/>
                  </a:cubicBezTo>
                  <a:lnTo>
                    <a:pt x="7387" y="-1"/>
                  </a:lnTo>
                  <a:cubicBezTo>
                    <a:pt x="3307" y="-1"/>
                    <a:pt x="0" y="3306"/>
                    <a:pt x="0" y="7386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102">
              <a:extLst>
                <a:ext uri="{FF2B5EF4-FFF2-40B4-BE49-F238E27FC236}">
                  <a16:creationId xmlns:a16="http://schemas.microsoft.com/office/drawing/2014/main" id="{B7E9DDC0-7F32-4958-9080-0B015AAEAFF2}"/>
                </a:ext>
              </a:extLst>
            </p:cNvPr>
            <p:cNvSpPr/>
            <p:nvPr/>
          </p:nvSpPr>
          <p:spPr>
            <a:xfrm>
              <a:off x="532618" y="4912557"/>
              <a:ext cx="43584" cy="21541"/>
            </a:xfrm>
            <a:custGeom>
              <a:avLst/>
              <a:gdLst>
                <a:gd name="connsiteX0" fmla="*/ 43386 w 43584"/>
                <a:gd name="connsiteY0" fmla="*/ 5696 h 21541"/>
                <a:gd name="connsiteX1" fmla="*/ 34522 w 43584"/>
                <a:gd name="connsiteY1" fmla="*/ 193 h 21541"/>
                <a:gd name="connsiteX2" fmla="*/ 5714 w 43584"/>
                <a:gd name="connsiteY2" fmla="*/ 6959 h 21541"/>
                <a:gd name="connsiteX3" fmla="*/ 49 w 43584"/>
                <a:gd name="connsiteY3" fmla="*/ 15001 h 21541"/>
                <a:gd name="connsiteX4" fmla="*/ 7398 w 43584"/>
                <a:gd name="connsiteY4" fmla="*/ 21540 h 21541"/>
                <a:gd name="connsiteX5" fmla="*/ 9089 w 43584"/>
                <a:gd name="connsiteY5" fmla="*/ 21348 h 21541"/>
                <a:gd name="connsiteX6" fmla="*/ 37897 w 43584"/>
                <a:gd name="connsiteY6" fmla="*/ 14582 h 21541"/>
                <a:gd name="connsiteX7" fmla="*/ 43386 w 43584"/>
                <a:gd name="connsiteY7" fmla="*/ 5696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84" h="21541">
                  <a:moveTo>
                    <a:pt x="43386" y="5696"/>
                  </a:moveTo>
                  <a:cubicBezTo>
                    <a:pt x="42453" y="1731"/>
                    <a:pt x="38488" y="-730"/>
                    <a:pt x="34522" y="193"/>
                  </a:cubicBezTo>
                  <a:lnTo>
                    <a:pt x="5714" y="6959"/>
                  </a:lnTo>
                  <a:cubicBezTo>
                    <a:pt x="2056" y="7810"/>
                    <a:pt x="-382" y="11270"/>
                    <a:pt x="49" y="15001"/>
                  </a:cubicBezTo>
                  <a:cubicBezTo>
                    <a:pt x="480" y="18732"/>
                    <a:pt x="3642" y="21545"/>
                    <a:pt x="7398" y="21540"/>
                  </a:cubicBezTo>
                  <a:cubicBezTo>
                    <a:pt x="7967" y="21538"/>
                    <a:pt x="8534" y="21474"/>
                    <a:pt x="9089" y="21348"/>
                  </a:cubicBezTo>
                  <a:lnTo>
                    <a:pt x="37897" y="14582"/>
                  </a:lnTo>
                  <a:cubicBezTo>
                    <a:pt x="41866" y="13643"/>
                    <a:pt x="44323" y="9665"/>
                    <a:pt x="43386" y="5696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103">
              <a:extLst>
                <a:ext uri="{FF2B5EF4-FFF2-40B4-BE49-F238E27FC236}">
                  <a16:creationId xmlns:a16="http://schemas.microsoft.com/office/drawing/2014/main" id="{18C2A697-A29D-4B75-AC3C-892DF037B779}"/>
                </a:ext>
              </a:extLst>
            </p:cNvPr>
            <p:cNvSpPr/>
            <p:nvPr/>
          </p:nvSpPr>
          <p:spPr>
            <a:xfrm>
              <a:off x="544805" y="4941561"/>
              <a:ext cx="41057" cy="27809"/>
            </a:xfrm>
            <a:custGeom>
              <a:avLst/>
              <a:gdLst>
                <a:gd name="connsiteX0" fmla="*/ 30534 w 41057"/>
                <a:gd name="connsiteY0" fmla="*/ 699 h 27809"/>
                <a:gd name="connsiteX1" fmla="*/ 3905 w 41057"/>
                <a:gd name="connsiteY1" fmla="*/ 13906 h 27809"/>
                <a:gd name="connsiteX2" fmla="*/ 770 w 41057"/>
                <a:gd name="connsiteY2" fmla="*/ 23702 h 27809"/>
                <a:gd name="connsiteX3" fmla="*/ 10464 w 41057"/>
                <a:gd name="connsiteY3" fmla="*/ 27136 h 27809"/>
                <a:gd name="connsiteX4" fmla="*/ 37101 w 41057"/>
                <a:gd name="connsiteY4" fmla="*/ 13928 h 27809"/>
                <a:gd name="connsiteX5" fmla="*/ 40286 w 41057"/>
                <a:gd name="connsiteY5" fmla="*/ 4103 h 27809"/>
                <a:gd name="connsiteX6" fmla="*/ 30534 w 41057"/>
                <a:gd name="connsiteY6" fmla="*/ 699 h 2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057" h="27809">
                  <a:moveTo>
                    <a:pt x="30534" y="699"/>
                  </a:moveTo>
                  <a:lnTo>
                    <a:pt x="3905" y="13906"/>
                  </a:lnTo>
                  <a:cubicBezTo>
                    <a:pt x="385" y="15788"/>
                    <a:pt x="-1003" y="20126"/>
                    <a:pt x="770" y="23702"/>
                  </a:cubicBezTo>
                  <a:cubicBezTo>
                    <a:pt x="2543" y="27278"/>
                    <a:pt x="6836" y="28798"/>
                    <a:pt x="10464" y="27136"/>
                  </a:cubicBezTo>
                  <a:lnTo>
                    <a:pt x="37101" y="13928"/>
                  </a:lnTo>
                  <a:cubicBezTo>
                    <a:pt x="40657" y="12063"/>
                    <a:pt x="42071" y="7699"/>
                    <a:pt x="40286" y="4103"/>
                  </a:cubicBezTo>
                  <a:cubicBezTo>
                    <a:pt x="38500" y="506"/>
                    <a:pt x="34170" y="-1005"/>
                    <a:pt x="30534" y="699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104">
              <a:extLst>
                <a:ext uri="{FF2B5EF4-FFF2-40B4-BE49-F238E27FC236}">
                  <a16:creationId xmlns:a16="http://schemas.microsoft.com/office/drawing/2014/main" id="{9562D385-2E75-4D8D-A2AA-A4515EC55E80}"/>
                </a:ext>
              </a:extLst>
            </p:cNvPr>
            <p:cNvSpPr/>
            <p:nvPr/>
          </p:nvSpPr>
          <p:spPr>
            <a:xfrm>
              <a:off x="563920" y="4967447"/>
              <a:ext cx="37891" cy="33752"/>
            </a:xfrm>
            <a:custGeom>
              <a:avLst/>
              <a:gdLst>
                <a:gd name="connsiteX0" fmla="*/ 1683 w 37891"/>
                <a:gd name="connsiteY0" fmla="*/ 31055 h 33752"/>
                <a:gd name="connsiteX1" fmla="*/ 12076 w 37891"/>
                <a:gd name="connsiteY1" fmla="*/ 32074 h 33752"/>
                <a:gd name="connsiteX2" fmla="*/ 35189 w 37891"/>
                <a:gd name="connsiteY2" fmla="*/ 13105 h 33752"/>
                <a:gd name="connsiteX3" fmla="*/ 36212 w 37891"/>
                <a:gd name="connsiteY3" fmla="*/ 2701 h 33752"/>
                <a:gd name="connsiteX4" fmla="*/ 25808 w 37891"/>
                <a:gd name="connsiteY4" fmla="*/ 1678 h 33752"/>
                <a:gd name="connsiteX5" fmla="*/ 2695 w 37891"/>
                <a:gd name="connsiteY5" fmla="*/ 20654 h 33752"/>
                <a:gd name="connsiteX6" fmla="*/ 35 w 37891"/>
                <a:gd name="connsiteY6" fmla="*/ 25645 h 33752"/>
                <a:gd name="connsiteX7" fmla="*/ 1683 w 37891"/>
                <a:gd name="connsiteY7" fmla="*/ 31055 h 3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91" h="33752">
                  <a:moveTo>
                    <a:pt x="1683" y="31055"/>
                  </a:moveTo>
                  <a:cubicBezTo>
                    <a:pt x="4272" y="34205"/>
                    <a:pt x="8925" y="34661"/>
                    <a:pt x="12076" y="32074"/>
                  </a:cubicBezTo>
                  <a:lnTo>
                    <a:pt x="35189" y="13105"/>
                  </a:lnTo>
                  <a:cubicBezTo>
                    <a:pt x="38345" y="10515"/>
                    <a:pt x="38803" y="5857"/>
                    <a:pt x="36212" y="2701"/>
                  </a:cubicBezTo>
                  <a:cubicBezTo>
                    <a:pt x="33622" y="-455"/>
                    <a:pt x="28964" y="-913"/>
                    <a:pt x="25808" y="1678"/>
                  </a:cubicBezTo>
                  <a:lnTo>
                    <a:pt x="2695" y="20654"/>
                  </a:lnTo>
                  <a:cubicBezTo>
                    <a:pt x="1181" y="21899"/>
                    <a:pt x="225" y="23694"/>
                    <a:pt x="35" y="25645"/>
                  </a:cubicBezTo>
                  <a:cubicBezTo>
                    <a:pt x="-155" y="27595"/>
                    <a:pt x="438" y="29542"/>
                    <a:pt x="1683" y="31055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105">
              <a:extLst>
                <a:ext uri="{FF2B5EF4-FFF2-40B4-BE49-F238E27FC236}">
                  <a16:creationId xmlns:a16="http://schemas.microsoft.com/office/drawing/2014/main" id="{C7422885-562D-4C66-81AE-2A6465B31A1D}"/>
                </a:ext>
              </a:extLst>
            </p:cNvPr>
            <p:cNvSpPr/>
            <p:nvPr/>
          </p:nvSpPr>
          <p:spPr>
            <a:xfrm>
              <a:off x="532613" y="4846695"/>
              <a:ext cx="43601" cy="21544"/>
            </a:xfrm>
            <a:custGeom>
              <a:avLst/>
              <a:gdLst>
                <a:gd name="connsiteX0" fmla="*/ 37887 w 43601"/>
                <a:gd name="connsiteY0" fmla="*/ 6962 h 21544"/>
                <a:gd name="connsiteX1" fmla="*/ 9079 w 43601"/>
                <a:gd name="connsiteY1" fmla="*/ 196 h 21544"/>
                <a:gd name="connsiteX2" fmla="*/ 197 w 43601"/>
                <a:gd name="connsiteY2" fmla="*/ 5703 h 21544"/>
                <a:gd name="connsiteX3" fmla="*/ 5704 w 43601"/>
                <a:gd name="connsiteY3" fmla="*/ 14585 h 21544"/>
                <a:gd name="connsiteX4" fmla="*/ 34512 w 43601"/>
                <a:gd name="connsiteY4" fmla="*/ 21351 h 21544"/>
                <a:gd name="connsiteX5" fmla="*/ 36203 w 43601"/>
                <a:gd name="connsiteY5" fmla="*/ 21543 h 21544"/>
                <a:gd name="connsiteX6" fmla="*/ 43552 w 43601"/>
                <a:gd name="connsiteY6" fmla="*/ 15004 h 21544"/>
                <a:gd name="connsiteX7" fmla="*/ 37887 w 43601"/>
                <a:gd name="connsiteY7" fmla="*/ 6962 h 2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1" h="21544">
                  <a:moveTo>
                    <a:pt x="37887" y="6962"/>
                  </a:moveTo>
                  <a:lnTo>
                    <a:pt x="9079" y="196"/>
                  </a:lnTo>
                  <a:cubicBezTo>
                    <a:pt x="5106" y="-736"/>
                    <a:pt x="1129" y="1729"/>
                    <a:pt x="197" y="5703"/>
                  </a:cubicBezTo>
                  <a:cubicBezTo>
                    <a:pt x="-735" y="9676"/>
                    <a:pt x="1730" y="13653"/>
                    <a:pt x="5704" y="14585"/>
                  </a:cubicBezTo>
                  <a:lnTo>
                    <a:pt x="34512" y="21351"/>
                  </a:lnTo>
                  <a:cubicBezTo>
                    <a:pt x="35067" y="21477"/>
                    <a:pt x="35634" y="21541"/>
                    <a:pt x="36203" y="21543"/>
                  </a:cubicBezTo>
                  <a:cubicBezTo>
                    <a:pt x="39959" y="21549"/>
                    <a:pt x="43121" y="18735"/>
                    <a:pt x="43552" y="15004"/>
                  </a:cubicBezTo>
                  <a:cubicBezTo>
                    <a:pt x="43983" y="11273"/>
                    <a:pt x="41545" y="7813"/>
                    <a:pt x="37887" y="6962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106">
              <a:extLst>
                <a:ext uri="{FF2B5EF4-FFF2-40B4-BE49-F238E27FC236}">
                  <a16:creationId xmlns:a16="http://schemas.microsoft.com/office/drawing/2014/main" id="{D6FB280A-425E-4918-B27B-7B0D2BB3D4E8}"/>
                </a:ext>
              </a:extLst>
            </p:cNvPr>
            <p:cNvSpPr/>
            <p:nvPr/>
          </p:nvSpPr>
          <p:spPr>
            <a:xfrm>
              <a:off x="820072" y="4912554"/>
              <a:ext cx="43601" cy="21544"/>
            </a:xfrm>
            <a:custGeom>
              <a:avLst/>
              <a:gdLst>
                <a:gd name="connsiteX0" fmla="*/ 5704 w 43601"/>
                <a:gd name="connsiteY0" fmla="*/ 14585 h 21544"/>
                <a:gd name="connsiteX1" fmla="*/ 34512 w 43601"/>
                <a:gd name="connsiteY1" fmla="*/ 21351 h 21544"/>
                <a:gd name="connsiteX2" fmla="*/ 36203 w 43601"/>
                <a:gd name="connsiteY2" fmla="*/ 21543 h 21544"/>
                <a:gd name="connsiteX3" fmla="*/ 43552 w 43601"/>
                <a:gd name="connsiteY3" fmla="*/ 15004 h 21544"/>
                <a:gd name="connsiteX4" fmla="*/ 37887 w 43601"/>
                <a:gd name="connsiteY4" fmla="*/ 6962 h 21544"/>
                <a:gd name="connsiteX5" fmla="*/ 9079 w 43601"/>
                <a:gd name="connsiteY5" fmla="*/ 196 h 21544"/>
                <a:gd name="connsiteX6" fmla="*/ 197 w 43601"/>
                <a:gd name="connsiteY6" fmla="*/ 5703 h 21544"/>
                <a:gd name="connsiteX7" fmla="*/ 5704 w 43601"/>
                <a:gd name="connsiteY7" fmla="*/ 14585 h 2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601" h="21544">
                  <a:moveTo>
                    <a:pt x="5704" y="14585"/>
                  </a:moveTo>
                  <a:lnTo>
                    <a:pt x="34512" y="21351"/>
                  </a:lnTo>
                  <a:cubicBezTo>
                    <a:pt x="35067" y="21477"/>
                    <a:pt x="35634" y="21541"/>
                    <a:pt x="36203" y="21543"/>
                  </a:cubicBezTo>
                  <a:cubicBezTo>
                    <a:pt x="39959" y="21549"/>
                    <a:pt x="43121" y="18735"/>
                    <a:pt x="43552" y="15004"/>
                  </a:cubicBezTo>
                  <a:cubicBezTo>
                    <a:pt x="43983" y="11273"/>
                    <a:pt x="41545" y="7813"/>
                    <a:pt x="37887" y="6962"/>
                  </a:cubicBezTo>
                  <a:lnTo>
                    <a:pt x="9079" y="196"/>
                  </a:lnTo>
                  <a:cubicBezTo>
                    <a:pt x="5106" y="-736"/>
                    <a:pt x="1129" y="1729"/>
                    <a:pt x="197" y="5703"/>
                  </a:cubicBezTo>
                  <a:cubicBezTo>
                    <a:pt x="-735" y="9676"/>
                    <a:pt x="1730" y="13653"/>
                    <a:pt x="5704" y="14585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107">
              <a:extLst>
                <a:ext uri="{FF2B5EF4-FFF2-40B4-BE49-F238E27FC236}">
                  <a16:creationId xmlns:a16="http://schemas.microsoft.com/office/drawing/2014/main" id="{1B4933BA-7620-4CF2-B042-CBF98DC35A1D}"/>
                </a:ext>
              </a:extLst>
            </p:cNvPr>
            <p:cNvSpPr/>
            <p:nvPr/>
          </p:nvSpPr>
          <p:spPr>
            <a:xfrm>
              <a:off x="810271" y="4941439"/>
              <a:ext cx="41463" cy="27997"/>
            </a:xfrm>
            <a:custGeom>
              <a:avLst/>
              <a:gdLst>
                <a:gd name="connsiteX0" fmla="*/ 768 w 41463"/>
                <a:gd name="connsiteY0" fmla="*/ 4159 h 27997"/>
                <a:gd name="connsiteX1" fmla="*/ 4100 w 41463"/>
                <a:gd name="connsiteY1" fmla="*/ 14050 h 27997"/>
                <a:gd name="connsiteX2" fmla="*/ 30736 w 41463"/>
                <a:gd name="connsiteY2" fmla="*/ 27257 h 27997"/>
                <a:gd name="connsiteX3" fmla="*/ 34008 w 41463"/>
                <a:gd name="connsiteY3" fmla="*/ 27996 h 27997"/>
                <a:gd name="connsiteX4" fmla="*/ 41268 w 41463"/>
                <a:gd name="connsiteY4" fmla="*/ 22294 h 27997"/>
                <a:gd name="connsiteX5" fmla="*/ 37295 w 41463"/>
                <a:gd name="connsiteY5" fmla="*/ 13961 h 27997"/>
                <a:gd name="connsiteX6" fmla="*/ 10666 w 41463"/>
                <a:gd name="connsiteY6" fmla="*/ 754 h 27997"/>
                <a:gd name="connsiteX7" fmla="*/ 5010 w 41463"/>
                <a:gd name="connsiteY7" fmla="*/ 401 h 27997"/>
                <a:gd name="connsiteX8" fmla="*/ 768 w 41463"/>
                <a:gd name="connsiteY8" fmla="*/ 4159 h 2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463" h="27997">
                  <a:moveTo>
                    <a:pt x="768" y="4159"/>
                  </a:moveTo>
                  <a:cubicBezTo>
                    <a:pt x="-1039" y="7810"/>
                    <a:pt x="451" y="12236"/>
                    <a:pt x="4100" y="14050"/>
                  </a:cubicBezTo>
                  <a:lnTo>
                    <a:pt x="30736" y="27257"/>
                  </a:lnTo>
                  <a:cubicBezTo>
                    <a:pt x="31754" y="27753"/>
                    <a:pt x="32875" y="28007"/>
                    <a:pt x="34008" y="27996"/>
                  </a:cubicBezTo>
                  <a:cubicBezTo>
                    <a:pt x="37464" y="28028"/>
                    <a:pt x="40480" y="25659"/>
                    <a:pt x="41268" y="22294"/>
                  </a:cubicBezTo>
                  <a:cubicBezTo>
                    <a:pt x="42056" y="18929"/>
                    <a:pt x="40406" y="15467"/>
                    <a:pt x="37295" y="13961"/>
                  </a:cubicBezTo>
                  <a:lnTo>
                    <a:pt x="10666" y="754"/>
                  </a:lnTo>
                  <a:cubicBezTo>
                    <a:pt x="8903" y="-111"/>
                    <a:pt x="6867" y="-238"/>
                    <a:pt x="5010" y="401"/>
                  </a:cubicBezTo>
                  <a:cubicBezTo>
                    <a:pt x="3153" y="1040"/>
                    <a:pt x="1626" y="2392"/>
                    <a:pt x="768" y="4159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108">
              <a:extLst>
                <a:ext uri="{FF2B5EF4-FFF2-40B4-BE49-F238E27FC236}">
                  <a16:creationId xmlns:a16="http://schemas.microsoft.com/office/drawing/2014/main" id="{2DA58427-855E-4024-AA39-CE4237529666}"/>
                </a:ext>
              </a:extLst>
            </p:cNvPr>
            <p:cNvSpPr/>
            <p:nvPr/>
          </p:nvSpPr>
          <p:spPr>
            <a:xfrm>
              <a:off x="794467" y="4967470"/>
              <a:ext cx="37900" cy="33753"/>
            </a:xfrm>
            <a:custGeom>
              <a:avLst/>
              <a:gdLst>
                <a:gd name="connsiteX0" fmla="*/ 1681 w 37900"/>
                <a:gd name="connsiteY0" fmla="*/ 2704 h 33753"/>
                <a:gd name="connsiteX1" fmla="*/ 35 w 37900"/>
                <a:gd name="connsiteY1" fmla="*/ 8115 h 33753"/>
                <a:gd name="connsiteX2" fmla="*/ 2700 w 37900"/>
                <a:gd name="connsiteY2" fmla="*/ 13104 h 33753"/>
                <a:gd name="connsiteX3" fmla="*/ 25820 w 37900"/>
                <a:gd name="connsiteY3" fmla="*/ 32073 h 33753"/>
                <a:gd name="connsiteX4" fmla="*/ 33110 w 37900"/>
                <a:gd name="connsiteY4" fmla="*/ 33280 h 33753"/>
                <a:gd name="connsiteX5" fmla="*/ 37801 w 37900"/>
                <a:gd name="connsiteY5" fmla="*/ 27570 h 33753"/>
                <a:gd name="connsiteX6" fmla="*/ 35201 w 37900"/>
                <a:gd name="connsiteY6" fmla="*/ 20653 h 33753"/>
                <a:gd name="connsiteX7" fmla="*/ 12081 w 37900"/>
                <a:gd name="connsiteY7" fmla="*/ 1677 h 33753"/>
                <a:gd name="connsiteX8" fmla="*/ 6668 w 37900"/>
                <a:gd name="connsiteY8" fmla="*/ 35 h 33753"/>
                <a:gd name="connsiteX9" fmla="*/ 1681 w 37900"/>
                <a:gd name="connsiteY9" fmla="*/ 2704 h 3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0" h="33753">
                  <a:moveTo>
                    <a:pt x="1681" y="2704"/>
                  </a:moveTo>
                  <a:cubicBezTo>
                    <a:pt x="436" y="4218"/>
                    <a:pt x="-156" y="6164"/>
                    <a:pt x="35" y="8115"/>
                  </a:cubicBezTo>
                  <a:cubicBezTo>
                    <a:pt x="226" y="10066"/>
                    <a:pt x="1185" y="11860"/>
                    <a:pt x="2700" y="13104"/>
                  </a:cubicBezTo>
                  <a:lnTo>
                    <a:pt x="25820" y="32073"/>
                  </a:lnTo>
                  <a:cubicBezTo>
                    <a:pt x="27860" y="33749"/>
                    <a:pt x="30639" y="34209"/>
                    <a:pt x="33110" y="33280"/>
                  </a:cubicBezTo>
                  <a:cubicBezTo>
                    <a:pt x="35582" y="32351"/>
                    <a:pt x="37370" y="30174"/>
                    <a:pt x="37801" y="27570"/>
                  </a:cubicBezTo>
                  <a:cubicBezTo>
                    <a:pt x="38232" y="24965"/>
                    <a:pt x="37242" y="22329"/>
                    <a:pt x="35201" y="20653"/>
                  </a:cubicBezTo>
                  <a:lnTo>
                    <a:pt x="12081" y="1677"/>
                  </a:lnTo>
                  <a:cubicBezTo>
                    <a:pt x="10566" y="433"/>
                    <a:pt x="8619" y="-158"/>
                    <a:pt x="6668" y="35"/>
                  </a:cubicBezTo>
                  <a:cubicBezTo>
                    <a:pt x="4717" y="228"/>
                    <a:pt x="2923" y="1188"/>
                    <a:pt x="1681" y="2704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110">
              <a:extLst>
                <a:ext uri="{FF2B5EF4-FFF2-40B4-BE49-F238E27FC236}">
                  <a16:creationId xmlns:a16="http://schemas.microsoft.com/office/drawing/2014/main" id="{64A9D280-420F-4D8C-AF52-152899389AB4}"/>
                </a:ext>
              </a:extLst>
            </p:cNvPr>
            <p:cNvSpPr/>
            <p:nvPr/>
          </p:nvSpPr>
          <p:spPr>
            <a:xfrm>
              <a:off x="820069" y="4846695"/>
              <a:ext cx="43593" cy="21544"/>
            </a:xfrm>
            <a:custGeom>
              <a:avLst/>
              <a:gdLst>
                <a:gd name="connsiteX0" fmla="*/ 34522 w 43593"/>
                <a:gd name="connsiteY0" fmla="*/ 196 h 21544"/>
                <a:gd name="connsiteX1" fmla="*/ 5714 w 43593"/>
                <a:gd name="connsiteY1" fmla="*/ 6962 h 21544"/>
                <a:gd name="connsiteX2" fmla="*/ 49 w 43593"/>
                <a:gd name="connsiteY2" fmla="*/ 15000 h 21544"/>
                <a:gd name="connsiteX3" fmla="*/ 7390 w 43593"/>
                <a:gd name="connsiteY3" fmla="*/ 21543 h 21544"/>
                <a:gd name="connsiteX4" fmla="*/ 9082 w 43593"/>
                <a:gd name="connsiteY4" fmla="*/ 21351 h 21544"/>
                <a:gd name="connsiteX5" fmla="*/ 37890 w 43593"/>
                <a:gd name="connsiteY5" fmla="*/ 14585 h 21544"/>
                <a:gd name="connsiteX6" fmla="*/ 43397 w 43593"/>
                <a:gd name="connsiteY6" fmla="*/ 5703 h 21544"/>
                <a:gd name="connsiteX7" fmla="*/ 34514 w 43593"/>
                <a:gd name="connsiteY7" fmla="*/ 196 h 21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93" h="21544">
                  <a:moveTo>
                    <a:pt x="34522" y="196"/>
                  </a:moveTo>
                  <a:lnTo>
                    <a:pt x="5714" y="6962"/>
                  </a:lnTo>
                  <a:cubicBezTo>
                    <a:pt x="2057" y="7812"/>
                    <a:pt x="-380" y="11271"/>
                    <a:pt x="49" y="15000"/>
                  </a:cubicBezTo>
                  <a:cubicBezTo>
                    <a:pt x="478" y="18731"/>
                    <a:pt x="3636" y="21545"/>
                    <a:pt x="7390" y="21543"/>
                  </a:cubicBezTo>
                  <a:cubicBezTo>
                    <a:pt x="7960" y="21541"/>
                    <a:pt x="8527" y="21477"/>
                    <a:pt x="9082" y="21351"/>
                  </a:cubicBezTo>
                  <a:lnTo>
                    <a:pt x="37890" y="14585"/>
                  </a:lnTo>
                  <a:cubicBezTo>
                    <a:pt x="41863" y="13653"/>
                    <a:pt x="44329" y="9676"/>
                    <a:pt x="43397" y="5703"/>
                  </a:cubicBezTo>
                  <a:cubicBezTo>
                    <a:pt x="42464" y="1729"/>
                    <a:pt x="38487" y="-736"/>
                    <a:pt x="34514" y="196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111">
              <a:extLst>
                <a:ext uri="{FF2B5EF4-FFF2-40B4-BE49-F238E27FC236}">
                  <a16:creationId xmlns:a16="http://schemas.microsoft.com/office/drawing/2014/main" id="{FDF3A3F5-058C-4AC3-AE4C-FB0371969E60}"/>
                </a:ext>
              </a:extLst>
            </p:cNvPr>
            <p:cNvSpPr/>
            <p:nvPr/>
          </p:nvSpPr>
          <p:spPr>
            <a:xfrm>
              <a:off x="476888" y="4661397"/>
              <a:ext cx="443141" cy="443214"/>
            </a:xfrm>
            <a:custGeom>
              <a:avLst/>
              <a:gdLst>
                <a:gd name="connsiteX0" fmla="*/ 433323 w 443141"/>
                <a:gd name="connsiteY0" fmla="*/ 74753 h 443214"/>
                <a:gd name="connsiteX1" fmla="*/ 226549 w 443141"/>
                <a:gd name="connsiteY1" fmla="*/ 858 h 443214"/>
                <a:gd name="connsiteX2" fmla="*/ 216481 w 443141"/>
                <a:gd name="connsiteY2" fmla="*/ 858 h 443214"/>
                <a:gd name="connsiteX3" fmla="*/ 9774 w 443141"/>
                <a:gd name="connsiteY3" fmla="*/ 74724 h 443214"/>
                <a:gd name="connsiteX4" fmla="*/ 0 w 443141"/>
                <a:gd name="connsiteY4" fmla="*/ 88626 h 443214"/>
                <a:gd name="connsiteX5" fmla="*/ 9774 w 443141"/>
                <a:gd name="connsiteY5" fmla="*/ 102527 h 443214"/>
                <a:gd name="connsiteX6" fmla="*/ 103370 w 443141"/>
                <a:gd name="connsiteY6" fmla="*/ 135966 h 443214"/>
                <a:gd name="connsiteX7" fmla="*/ 103370 w 443141"/>
                <a:gd name="connsiteY7" fmla="*/ 169908 h 443214"/>
                <a:gd name="connsiteX8" fmla="*/ 125530 w 443141"/>
                <a:gd name="connsiteY8" fmla="*/ 188700 h 443214"/>
                <a:gd name="connsiteX9" fmla="*/ 156103 w 443141"/>
                <a:gd name="connsiteY9" fmla="*/ 333153 h 443214"/>
                <a:gd name="connsiteX10" fmla="*/ 176342 w 443141"/>
                <a:gd name="connsiteY10" fmla="*/ 366548 h 443214"/>
                <a:gd name="connsiteX11" fmla="*/ 182252 w 443141"/>
                <a:gd name="connsiteY11" fmla="*/ 377628 h 443214"/>
                <a:gd name="connsiteX12" fmla="*/ 178040 w 443141"/>
                <a:gd name="connsiteY12" fmla="*/ 397526 h 443214"/>
                <a:gd name="connsiteX13" fmla="*/ 192010 w 443141"/>
                <a:gd name="connsiteY13" fmla="*/ 412308 h 443214"/>
                <a:gd name="connsiteX14" fmla="*/ 192010 w 443141"/>
                <a:gd name="connsiteY14" fmla="*/ 413667 h 443214"/>
                <a:gd name="connsiteX15" fmla="*/ 221556 w 443141"/>
                <a:gd name="connsiteY15" fmla="*/ 443214 h 443214"/>
                <a:gd name="connsiteX16" fmla="*/ 251103 w 443141"/>
                <a:gd name="connsiteY16" fmla="*/ 413667 h 443214"/>
                <a:gd name="connsiteX17" fmla="*/ 251103 w 443141"/>
                <a:gd name="connsiteY17" fmla="*/ 412308 h 443214"/>
                <a:gd name="connsiteX18" fmla="*/ 265084 w 443141"/>
                <a:gd name="connsiteY18" fmla="*/ 397505 h 443214"/>
                <a:gd name="connsiteX19" fmla="*/ 260838 w 443141"/>
                <a:gd name="connsiteY19" fmla="*/ 377591 h 443214"/>
                <a:gd name="connsiteX20" fmla="*/ 266747 w 443141"/>
                <a:gd name="connsiteY20" fmla="*/ 366511 h 443214"/>
                <a:gd name="connsiteX21" fmla="*/ 286987 w 443141"/>
                <a:gd name="connsiteY21" fmla="*/ 333116 h 443214"/>
                <a:gd name="connsiteX22" fmla="*/ 317582 w 443141"/>
                <a:gd name="connsiteY22" fmla="*/ 188700 h 443214"/>
                <a:gd name="connsiteX23" fmla="*/ 339742 w 443141"/>
                <a:gd name="connsiteY23" fmla="*/ 169908 h 443214"/>
                <a:gd name="connsiteX24" fmla="*/ 339742 w 443141"/>
                <a:gd name="connsiteY24" fmla="*/ 135974 h 443214"/>
                <a:gd name="connsiteX25" fmla="*/ 354515 w 443141"/>
                <a:gd name="connsiteY25" fmla="*/ 130715 h 443214"/>
                <a:gd name="connsiteX26" fmla="*/ 354515 w 443141"/>
                <a:gd name="connsiteY26" fmla="*/ 147748 h 443214"/>
                <a:gd name="connsiteX27" fmla="*/ 369289 w 443141"/>
                <a:gd name="connsiteY27" fmla="*/ 162521 h 443214"/>
                <a:gd name="connsiteX28" fmla="*/ 384062 w 443141"/>
                <a:gd name="connsiteY28" fmla="*/ 162521 h 443214"/>
                <a:gd name="connsiteX29" fmla="*/ 398835 w 443141"/>
                <a:gd name="connsiteY29" fmla="*/ 147748 h 443214"/>
                <a:gd name="connsiteX30" fmla="*/ 398835 w 443141"/>
                <a:gd name="connsiteY30" fmla="*/ 125588 h 443214"/>
                <a:gd name="connsiteX31" fmla="*/ 396435 w 443141"/>
                <a:gd name="connsiteY31" fmla="*/ 115757 h 443214"/>
                <a:gd name="connsiteX32" fmla="*/ 433368 w 443141"/>
                <a:gd name="connsiteY32" fmla="*/ 102557 h 443214"/>
                <a:gd name="connsiteX33" fmla="*/ 443142 w 443141"/>
                <a:gd name="connsiteY33" fmla="*/ 88655 h 443214"/>
                <a:gd name="connsiteX34" fmla="*/ 433368 w 443141"/>
                <a:gd name="connsiteY34" fmla="*/ 74753 h 443214"/>
                <a:gd name="connsiteX35" fmla="*/ 324969 w 443141"/>
                <a:gd name="connsiteY35" fmla="*/ 154056 h 443214"/>
                <a:gd name="connsiteX36" fmla="*/ 221556 w 443141"/>
                <a:gd name="connsiteY36" fmla="*/ 140362 h 443214"/>
                <a:gd name="connsiteX37" fmla="*/ 178551 w 443141"/>
                <a:gd name="connsiteY37" fmla="*/ 142083 h 443214"/>
                <a:gd name="connsiteX38" fmla="*/ 118143 w 443141"/>
                <a:gd name="connsiteY38" fmla="*/ 153850 h 443214"/>
                <a:gd name="connsiteX39" fmla="*/ 118143 w 443141"/>
                <a:gd name="connsiteY39" fmla="*/ 104219 h 443214"/>
                <a:gd name="connsiteX40" fmla="*/ 221556 w 443141"/>
                <a:gd name="connsiteY40" fmla="*/ 88655 h 443214"/>
                <a:gd name="connsiteX41" fmla="*/ 324969 w 443141"/>
                <a:gd name="connsiteY41" fmla="*/ 104219 h 443214"/>
                <a:gd name="connsiteX42" fmla="*/ 119140 w 443141"/>
                <a:gd name="connsiteY42" fmla="*/ 169908 h 443214"/>
                <a:gd name="connsiteX43" fmla="*/ 148199 w 443141"/>
                <a:gd name="connsiteY43" fmla="*/ 160823 h 443214"/>
                <a:gd name="connsiteX44" fmla="*/ 134091 w 443141"/>
                <a:gd name="connsiteY44" fmla="*/ 175899 h 443214"/>
                <a:gd name="connsiteX45" fmla="*/ 119140 w 443141"/>
                <a:gd name="connsiteY45" fmla="*/ 169908 h 443214"/>
                <a:gd name="connsiteX46" fmla="*/ 221556 w 443141"/>
                <a:gd name="connsiteY46" fmla="*/ 428440 h 443214"/>
                <a:gd name="connsiteX47" fmla="*/ 206783 w 443141"/>
                <a:gd name="connsiteY47" fmla="*/ 413667 h 443214"/>
                <a:gd name="connsiteX48" fmla="*/ 236329 w 443141"/>
                <a:gd name="connsiteY48" fmla="*/ 413667 h 443214"/>
                <a:gd name="connsiteX49" fmla="*/ 221556 w 443141"/>
                <a:gd name="connsiteY49" fmla="*/ 428440 h 443214"/>
                <a:gd name="connsiteX50" fmla="*/ 243716 w 443141"/>
                <a:gd name="connsiteY50" fmla="*/ 398894 h 443214"/>
                <a:gd name="connsiteX51" fmla="*/ 199396 w 443141"/>
                <a:gd name="connsiteY51" fmla="*/ 398894 h 443214"/>
                <a:gd name="connsiteX52" fmla="*/ 192010 w 443141"/>
                <a:gd name="connsiteY52" fmla="*/ 391507 h 443214"/>
                <a:gd name="connsiteX53" fmla="*/ 199396 w 443141"/>
                <a:gd name="connsiteY53" fmla="*/ 384120 h 443214"/>
                <a:gd name="connsiteX54" fmla="*/ 243716 w 443141"/>
                <a:gd name="connsiteY54" fmla="*/ 384120 h 443214"/>
                <a:gd name="connsiteX55" fmla="*/ 251103 w 443141"/>
                <a:gd name="connsiteY55" fmla="*/ 391507 h 443214"/>
                <a:gd name="connsiteX56" fmla="*/ 243716 w 443141"/>
                <a:gd name="connsiteY56" fmla="*/ 398894 h 443214"/>
                <a:gd name="connsiteX57" fmla="*/ 278271 w 443141"/>
                <a:gd name="connsiteY57" fmla="*/ 321216 h 443214"/>
                <a:gd name="connsiteX58" fmla="*/ 252225 w 443141"/>
                <a:gd name="connsiteY58" fmla="*/ 363896 h 443214"/>
                <a:gd name="connsiteX59" fmla="*/ 245090 w 443141"/>
                <a:gd name="connsiteY59" fmla="*/ 369347 h 443214"/>
                <a:gd name="connsiteX60" fmla="*/ 198022 w 443141"/>
                <a:gd name="connsiteY60" fmla="*/ 369347 h 443214"/>
                <a:gd name="connsiteX61" fmla="*/ 190887 w 443141"/>
                <a:gd name="connsiteY61" fmla="*/ 363896 h 443214"/>
                <a:gd name="connsiteX62" fmla="*/ 164842 w 443141"/>
                <a:gd name="connsiteY62" fmla="*/ 321216 h 443214"/>
                <a:gd name="connsiteX63" fmla="*/ 125997 w 443141"/>
                <a:gd name="connsiteY63" fmla="*/ 234333 h 443214"/>
                <a:gd name="connsiteX64" fmla="*/ 181092 w 443141"/>
                <a:gd name="connsiteY64" fmla="*/ 156730 h 443214"/>
                <a:gd name="connsiteX65" fmla="*/ 221556 w 443141"/>
                <a:gd name="connsiteY65" fmla="*/ 155135 h 443214"/>
                <a:gd name="connsiteX66" fmla="*/ 261732 w 443141"/>
                <a:gd name="connsiteY66" fmla="*/ 156612 h 443214"/>
                <a:gd name="connsiteX67" fmla="*/ 317102 w 443141"/>
                <a:gd name="connsiteY67" fmla="*/ 234178 h 443214"/>
                <a:gd name="connsiteX68" fmla="*/ 278271 w 443141"/>
                <a:gd name="connsiteY68" fmla="*/ 321209 h 443214"/>
                <a:gd name="connsiteX69" fmla="*/ 309014 w 443141"/>
                <a:gd name="connsiteY69" fmla="*/ 175876 h 443214"/>
                <a:gd name="connsiteX70" fmla="*/ 294883 w 443141"/>
                <a:gd name="connsiteY70" fmla="*/ 160793 h 443214"/>
                <a:gd name="connsiteX71" fmla="*/ 324031 w 443141"/>
                <a:gd name="connsiteY71" fmla="*/ 169842 h 443214"/>
                <a:gd name="connsiteX72" fmla="*/ 309014 w 443141"/>
                <a:gd name="connsiteY72" fmla="*/ 175876 h 443214"/>
                <a:gd name="connsiteX73" fmla="*/ 357980 w 443141"/>
                <a:gd name="connsiteY73" fmla="*/ 113829 h 443214"/>
                <a:gd name="connsiteX74" fmla="*/ 339742 w 443141"/>
                <a:gd name="connsiteY74" fmla="*/ 120292 h 443214"/>
                <a:gd name="connsiteX75" fmla="*/ 339742 w 443141"/>
                <a:gd name="connsiteY75" fmla="*/ 103428 h 443214"/>
                <a:gd name="connsiteX76" fmla="*/ 221556 w 443141"/>
                <a:gd name="connsiteY76" fmla="*/ 73882 h 443214"/>
                <a:gd name="connsiteX77" fmla="*/ 103370 w 443141"/>
                <a:gd name="connsiteY77" fmla="*/ 103428 h 443214"/>
                <a:gd name="connsiteX78" fmla="*/ 103370 w 443141"/>
                <a:gd name="connsiteY78" fmla="*/ 120285 h 443214"/>
                <a:gd name="connsiteX79" fmla="*/ 14767 w 443141"/>
                <a:gd name="connsiteY79" fmla="*/ 88655 h 443214"/>
                <a:gd name="connsiteX80" fmla="*/ 221652 w 443141"/>
                <a:gd name="connsiteY80" fmla="*/ 14789 h 443214"/>
                <a:gd name="connsiteX81" fmla="*/ 369289 w 443141"/>
                <a:gd name="connsiteY81" fmla="*/ 67544 h 443214"/>
                <a:gd name="connsiteX82" fmla="*/ 369289 w 443141"/>
                <a:gd name="connsiteY82" fmla="*/ 104788 h 443214"/>
                <a:gd name="connsiteX83" fmla="*/ 357980 w 443141"/>
                <a:gd name="connsiteY83" fmla="*/ 113770 h 443214"/>
                <a:gd name="connsiteX84" fmla="*/ 384062 w 443141"/>
                <a:gd name="connsiteY84" fmla="*/ 147748 h 443214"/>
                <a:gd name="connsiteX85" fmla="*/ 369289 w 443141"/>
                <a:gd name="connsiteY85" fmla="*/ 147748 h 443214"/>
                <a:gd name="connsiteX86" fmla="*/ 369289 w 443141"/>
                <a:gd name="connsiteY86" fmla="*/ 125588 h 443214"/>
                <a:gd name="connsiteX87" fmla="*/ 376675 w 443141"/>
                <a:gd name="connsiteY87" fmla="*/ 118202 h 443214"/>
                <a:gd name="connsiteX88" fmla="*/ 384062 w 443141"/>
                <a:gd name="connsiteY88" fmla="*/ 125588 h 443214"/>
                <a:gd name="connsiteX89" fmla="*/ 384062 w 443141"/>
                <a:gd name="connsiteY89" fmla="*/ 104492 h 443214"/>
                <a:gd name="connsiteX90" fmla="*/ 384062 w 443141"/>
                <a:gd name="connsiteY90" fmla="*/ 72826 h 443214"/>
                <a:gd name="connsiteX91" fmla="*/ 428382 w 443141"/>
                <a:gd name="connsiteY91" fmla="*/ 88655 h 44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43141" h="443214">
                  <a:moveTo>
                    <a:pt x="433323" y="74753"/>
                  </a:moveTo>
                  <a:lnTo>
                    <a:pt x="226549" y="858"/>
                  </a:lnTo>
                  <a:cubicBezTo>
                    <a:pt x="223291" y="-287"/>
                    <a:pt x="219740" y="-287"/>
                    <a:pt x="216481" y="858"/>
                  </a:cubicBezTo>
                  <a:lnTo>
                    <a:pt x="9774" y="74724"/>
                  </a:lnTo>
                  <a:cubicBezTo>
                    <a:pt x="3910" y="76833"/>
                    <a:pt x="0" y="82394"/>
                    <a:pt x="0" y="88626"/>
                  </a:cubicBezTo>
                  <a:cubicBezTo>
                    <a:pt x="0" y="94857"/>
                    <a:pt x="3910" y="100418"/>
                    <a:pt x="9774" y="102527"/>
                  </a:cubicBezTo>
                  <a:lnTo>
                    <a:pt x="103370" y="135966"/>
                  </a:lnTo>
                  <a:lnTo>
                    <a:pt x="103370" y="169908"/>
                  </a:lnTo>
                  <a:cubicBezTo>
                    <a:pt x="103370" y="177878"/>
                    <a:pt x="110542" y="183943"/>
                    <a:pt x="125530" y="188700"/>
                  </a:cubicBezTo>
                  <a:cubicBezTo>
                    <a:pt x="97343" y="237594"/>
                    <a:pt x="110524" y="299871"/>
                    <a:pt x="156103" y="333153"/>
                  </a:cubicBezTo>
                  <a:cubicBezTo>
                    <a:pt x="166888" y="341272"/>
                    <a:pt x="174135" y="353230"/>
                    <a:pt x="176342" y="366548"/>
                  </a:cubicBezTo>
                  <a:cubicBezTo>
                    <a:pt x="177128" y="370760"/>
                    <a:pt x="179191" y="374629"/>
                    <a:pt x="182252" y="377628"/>
                  </a:cubicBezTo>
                  <a:cubicBezTo>
                    <a:pt x="177666" y="383167"/>
                    <a:pt x="176092" y="390604"/>
                    <a:pt x="178040" y="397526"/>
                  </a:cubicBezTo>
                  <a:cubicBezTo>
                    <a:pt x="179987" y="404448"/>
                    <a:pt x="185209" y="409972"/>
                    <a:pt x="192010" y="412308"/>
                  </a:cubicBezTo>
                  <a:lnTo>
                    <a:pt x="192010" y="413667"/>
                  </a:lnTo>
                  <a:cubicBezTo>
                    <a:pt x="192010" y="429985"/>
                    <a:pt x="205238" y="443214"/>
                    <a:pt x="221556" y="443214"/>
                  </a:cubicBezTo>
                  <a:cubicBezTo>
                    <a:pt x="237874" y="443214"/>
                    <a:pt x="251103" y="429985"/>
                    <a:pt x="251103" y="413667"/>
                  </a:cubicBezTo>
                  <a:lnTo>
                    <a:pt x="251103" y="412308"/>
                  </a:lnTo>
                  <a:cubicBezTo>
                    <a:pt x="257913" y="409971"/>
                    <a:pt x="263140" y="404437"/>
                    <a:pt x="265084" y="397505"/>
                  </a:cubicBezTo>
                  <a:cubicBezTo>
                    <a:pt x="267028" y="390573"/>
                    <a:pt x="265441" y="383128"/>
                    <a:pt x="260838" y="377591"/>
                  </a:cubicBezTo>
                  <a:cubicBezTo>
                    <a:pt x="263899" y="374592"/>
                    <a:pt x="265962" y="370723"/>
                    <a:pt x="266747" y="366511"/>
                  </a:cubicBezTo>
                  <a:cubicBezTo>
                    <a:pt x="268955" y="353193"/>
                    <a:pt x="276202" y="341235"/>
                    <a:pt x="286987" y="333116"/>
                  </a:cubicBezTo>
                  <a:cubicBezTo>
                    <a:pt x="332559" y="299848"/>
                    <a:pt x="345749" y="237590"/>
                    <a:pt x="317582" y="188700"/>
                  </a:cubicBezTo>
                  <a:cubicBezTo>
                    <a:pt x="332555" y="183928"/>
                    <a:pt x="339742" y="177878"/>
                    <a:pt x="339742" y="169908"/>
                  </a:cubicBezTo>
                  <a:lnTo>
                    <a:pt x="339742" y="135974"/>
                  </a:lnTo>
                  <a:lnTo>
                    <a:pt x="354515" y="130715"/>
                  </a:lnTo>
                  <a:lnTo>
                    <a:pt x="354515" y="147748"/>
                  </a:lnTo>
                  <a:cubicBezTo>
                    <a:pt x="354515" y="155907"/>
                    <a:pt x="361129" y="162521"/>
                    <a:pt x="369289" y="162521"/>
                  </a:cubicBezTo>
                  <a:lnTo>
                    <a:pt x="384062" y="162521"/>
                  </a:lnTo>
                  <a:cubicBezTo>
                    <a:pt x="392221" y="162521"/>
                    <a:pt x="398835" y="155907"/>
                    <a:pt x="398835" y="147748"/>
                  </a:cubicBezTo>
                  <a:lnTo>
                    <a:pt x="398835" y="125588"/>
                  </a:lnTo>
                  <a:cubicBezTo>
                    <a:pt x="398812" y="122169"/>
                    <a:pt x="397990" y="118802"/>
                    <a:pt x="396435" y="115757"/>
                  </a:cubicBezTo>
                  <a:lnTo>
                    <a:pt x="433368" y="102557"/>
                  </a:lnTo>
                  <a:cubicBezTo>
                    <a:pt x="439231" y="100448"/>
                    <a:pt x="443142" y="94886"/>
                    <a:pt x="443142" y="88655"/>
                  </a:cubicBezTo>
                  <a:cubicBezTo>
                    <a:pt x="443142" y="82424"/>
                    <a:pt x="439231" y="76862"/>
                    <a:pt x="433368" y="74753"/>
                  </a:cubicBezTo>
                  <a:close/>
                  <a:moveTo>
                    <a:pt x="324969" y="154056"/>
                  </a:moveTo>
                  <a:cubicBezTo>
                    <a:pt x="295422" y="140864"/>
                    <a:pt x="230834" y="140362"/>
                    <a:pt x="221556" y="140362"/>
                  </a:cubicBezTo>
                  <a:cubicBezTo>
                    <a:pt x="206509" y="140362"/>
                    <a:pt x="192010" y="140945"/>
                    <a:pt x="178551" y="142083"/>
                  </a:cubicBezTo>
                  <a:cubicBezTo>
                    <a:pt x="157932" y="142891"/>
                    <a:pt x="137558" y="146860"/>
                    <a:pt x="118143" y="153850"/>
                  </a:cubicBezTo>
                  <a:lnTo>
                    <a:pt x="118143" y="104219"/>
                  </a:lnTo>
                  <a:cubicBezTo>
                    <a:pt x="122885" y="98753"/>
                    <a:pt x="157832" y="88655"/>
                    <a:pt x="221556" y="88655"/>
                  </a:cubicBezTo>
                  <a:cubicBezTo>
                    <a:pt x="285281" y="88655"/>
                    <a:pt x="320227" y="98753"/>
                    <a:pt x="324969" y="104219"/>
                  </a:cubicBezTo>
                  <a:close/>
                  <a:moveTo>
                    <a:pt x="119140" y="169908"/>
                  </a:moveTo>
                  <a:cubicBezTo>
                    <a:pt x="128174" y="165091"/>
                    <a:pt x="138030" y="162009"/>
                    <a:pt x="148199" y="160823"/>
                  </a:cubicBezTo>
                  <a:cubicBezTo>
                    <a:pt x="143039" y="165399"/>
                    <a:pt x="138315" y="170447"/>
                    <a:pt x="134091" y="175899"/>
                  </a:cubicBezTo>
                  <a:cubicBezTo>
                    <a:pt x="128807" y="174752"/>
                    <a:pt x="123754" y="172727"/>
                    <a:pt x="119140" y="169908"/>
                  </a:cubicBezTo>
                  <a:close/>
                  <a:moveTo>
                    <a:pt x="221556" y="428440"/>
                  </a:moveTo>
                  <a:cubicBezTo>
                    <a:pt x="213397" y="428440"/>
                    <a:pt x="206783" y="421826"/>
                    <a:pt x="206783" y="413667"/>
                  </a:cubicBezTo>
                  <a:lnTo>
                    <a:pt x="236329" y="413667"/>
                  </a:lnTo>
                  <a:cubicBezTo>
                    <a:pt x="236329" y="421826"/>
                    <a:pt x="229715" y="428440"/>
                    <a:pt x="221556" y="428440"/>
                  </a:cubicBezTo>
                  <a:close/>
                  <a:moveTo>
                    <a:pt x="243716" y="398894"/>
                  </a:moveTo>
                  <a:lnTo>
                    <a:pt x="199396" y="398894"/>
                  </a:lnTo>
                  <a:cubicBezTo>
                    <a:pt x="195317" y="398894"/>
                    <a:pt x="192010" y="395587"/>
                    <a:pt x="192010" y="391507"/>
                  </a:cubicBezTo>
                  <a:cubicBezTo>
                    <a:pt x="192010" y="387427"/>
                    <a:pt x="195317" y="384120"/>
                    <a:pt x="199396" y="384120"/>
                  </a:cubicBezTo>
                  <a:lnTo>
                    <a:pt x="243716" y="384120"/>
                  </a:lnTo>
                  <a:cubicBezTo>
                    <a:pt x="247796" y="384120"/>
                    <a:pt x="251103" y="387427"/>
                    <a:pt x="251103" y="391507"/>
                  </a:cubicBezTo>
                  <a:cubicBezTo>
                    <a:pt x="251103" y="395587"/>
                    <a:pt x="247796" y="398894"/>
                    <a:pt x="243716" y="398894"/>
                  </a:cubicBezTo>
                  <a:close/>
                  <a:moveTo>
                    <a:pt x="278271" y="321216"/>
                  </a:moveTo>
                  <a:cubicBezTo>
                    <a:pt x="264427" y="331567"/>
                    <a:pt x="255100" y="346851"/>
                    <a:pt x="252225" y="363896"/>
                  </a:cubicBezTo>
                  <a:cubicBezTo>
                    <a:pt x="251447" y="367179"/>
                    <a:pt x="248463" y="369459"/>
                    <a:pt x="245090" y="369347"/>
                  </a:cubicBezTo>
                  <a:lnTo>
                    <a:pt x="198022" y="369347"/>
                  </a:lnTo>
                  <a:cubicBezTo>
                    <a:pt x="194650" y="369459"/>
                    <a:pt x="191665" y="367179"/>
                    <a:pt x="190887" y="363896"/>
                  </a:cubicBezTo>
                  <a:cubicBezTo>
                    <a:pt x="188012" y="346851"/>
                    <a:pt x="178685" y="331567"/>
                    <a:pt x="164842" y="321216"/>
                  </a:cubicBezTo>
                  <a:cubicBezTo>
                    <a:pt x="137431" y="301169"/>
                    <a:pt x="122659" y="268127"/>
                    <a:pt x="125997" y="234333"/>
                  </a:cubicBezTo>
                  <a:cubicBezTo>
                    <a:pt x="129336" y="200538"/>
                    <a:pt x="150289" y="171026"/>
                    <a:pt x="181092" y="156730"/>
                  </a:cubicBezTo>
                  <a:cubicBezTo>
                    <a:pt x="193819" y="155689"/>
                    <a:pt x="207396" y="155135"/>
                    <a:pt x="221556" y="155135"/>
                  </a:cubicBezTo>
                  <a:cubicBezTo>
                    <a:pt x="236551" y="155135"/>
                    <a:pt x="249943" y="155696"/>
                    <a:pt x="261732" y="156612"/>
                  </a:cubicBezTo>
                  <a:cubicBezTo>
                    <a:pt x="292635" y="170823"/>
                    <a:pt x="313701" y="200335"/>
                    <a:pt x="317102" y="234178"/>
                  </a:cubicBezTo>
                  <a:cubicBezTo>
                    <a:pt x="320502" y="268020"/>
                    <a:pt x="305728" y="301134"/>
                    <a:pt x="278271" y="321209"/>
                  </a:cubicBezTo>
                  <a:close/>
                  <a:moveTo>
                    <a:pt x="309014" y="175876"/>
                  </a:moveTo>
                  <a:cubicBezTo>
                    <a:pt x="304781" y="170421"/>
                    <a:pt x="300051" y="165372"/>
                    <a:pt x="294883" y="160793"/>
                  </a:cubicBezTo>
                  <a:cubicBezTo>
                    <a:pt x="305072" y="161998"/>
                    <a:pt x="314952" y="165065"/>
                    <a:pt x="324031" y="169842"/>
                  </a:cubicBezTo>
                  <a:cubicBezTo>
                    <a:pt x="319405" y="172694"/>
                    <a:pt x="314327" y="174735"/>
                    <a:pt x="309014" y="175876"/>
                  </a:cubicBezTo>
                  <a:close/>
                  <a:moveTo>
                    <a:pt x="357980" y="113829"/>
                  </a:moveTo>
                  <a:lnTo>
                    <a:pt x="339742" y="120292"/>
                  </a:lnTo>
                  <a:lnTo>
                    <a:pt x="339742" y="103428"/>
                  </a:lnTo>
                  <a:cubicBezTo>
                    <a:pt x="339742" y="74709"/>
                    <a:pt x="233655" y="73882"/>
                    <a:pt x="221556" y="73882"/>
                  </a:cubicBezTo>
                  <a:cubicBezTo>
                    <a:pt x="209457" y="73882"/>
                    <a:pt x="103370" y="74709"/>
                    <a:pt x="103370" y="103428"/>
                  </a:cubicBezTo>
                  <a:lnTo>
                    <a:pt x="103370" y="120285"/>
                  </a:lnTo>
                  <a:lnTo>
                    <a:pt x="14767" y="88655"/>
                  </a:lnTo>
                  <a:lnTo>
                    <a:pt x="221652" y="14789"/>
                  </a:lnTo>
                  <a:lnTo>
                    <a:pt x="369289" y="67544"/>
                  </a:lnTo>
                  <a:lnTo>
                    <a:pt x="369289" y="104788"/>
                  </a:lnTo>
                  <a:cubicBezTo>
                    <a:pt x="364622" y="106435"/>
                    <a:pt x="360640" y="109597"/>
                    <a:pt x="357980" y="113770"/>
                  </a:cubicBezTo>
                  <a:close/>
                  <a:moveTo>
                    <a:pt x="384062" y="147748"/>
                  </a:moveTo>
                  <a:lnTo>
                    <a:pt x="369289" y="147748"/>
                  </a:lnTo>
                  <a:lnTo>
                    <a:pt x="369289" y="125588"/>
                  </a:lnTo>
                  <a:cubicBezTo>
                    <a:pt x="369289" y="121509"/>
                    <a:pt x="372596" y="118202"/>
                    <a:pt x="376675" y="118202"/>
                  </a:cubicBezTo>
                  <a:cubicBezTo>
                    <a:pt x="380755" y="118202"/>
                    <a:pt x="384062" y="121509"/>
                    <a:pt x="384062" y="125588"/>
                  </a:cubicBezTo>
                  <a:close/>
                  <a:moveTo>
                    <a:pt x="384062" y="104492"/>
                  </a:moveTo>
                  <a:lnTo>
                    <a:pt x="384062" y="72826"/>
                  </a:lnTo>
                  <a:lnTo>
                    <a:pt x="428382" y="88655"/>
                  </a:ln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114">
              <a:extLst>
                <a:ext uri="{FF2B5EF4-FFF2-40B4-BE49-F238E27FC236}">
                  <a16:creationId xmlns:a16="http://schemas.microsoft.com/office/drawing/2014/main" id="{4550DAC4-8CDB-4A69-B8BE-101D43F9EE4C}"/>
                </a:ext>
              </a:extLst>
            </p:cNvPr>
            <p:cNvSpPr/>
            <p:nvPr/>
          </p:nvSpPr>
          <p:spPr>
            <a:xfrm>
              <a:off x="617191" y="4838692"/>
              <a:ext cx="44372" cy="73866"/>
            </a:xfrm>
            <a:custGeom>
              <a:avLst/>
              <a:gdLst>
                <a:gd name="connsiteX0" fmla="*/ 32546 w 44372"/>
                <a:gd name="connsiteY0" fmla="*/ 1477 h 73866"/>
                <a:gd name="connsiteX1" fmla="*/ 0 w 44372"/>
                <a:gd name="connsiteY1" fmla="*/ 66479 h 73866"/>
                <a:gd name="connsiteX2" fmla="*/ 7387 w 44372"/>
                <a:gd name="connsiteY2" fmla="*/ 73866 h 73866"/>
                <a:gd name="connsiteX3" fmla="*/ 14774 w 44372"/>
                <a:gd name="connsiteY3" fmla="*/ 66479 h 73866"/>
                <a:gd name="connsiteX4" fmla="*/ 41417 w 44372"/>
                <a:gd name="connsiteY4" fmla="*/ 13295 h 73866"/>
                <a:gd name="connsiteX5" fmla="*/ 44319 w 44372"/>
                <a:gd name="connsiteY5" fmla="*/ 6502 h 73866"/>
                <a:gd name="connsiteX6" fmla="*/ 39887 w 44372"/>
                <a:gd name="connsiteY6" fmla="*/ 593 h 73866"/>
                <a:gd name="connsiteX7" fmla="*/ 32553 w 44372"/>
                <a:gd name="connsiteY7" fmla="*/ 1477 h 7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372" h="73866">
                  <a:moveTo>
                    <a:pt x="32546" y="1477"/>
                  </a:moveTo>
                  <a:cubicBezTo>
                    <a:pt x="11996" y="16751"/>
                    <a:pt x="-82" y="40875"/>
                    <a:pt x="0" y="66479"/>
                  </a:cubicBezTo>
                  <a:cubicBezTo>
                    <a:pt x="0" y="70559"/>
                    <a:pt x="3307" y="73866"/>
                    <a:pt x="7387" y="73866"/>
                  </a:cubicBezTo>
                  <a:cubicBezTo>
                    <a:pt x="11467" y="73866"/>
                    <a:pt x="14774" y="70559"/>
                    <a:pt x="14774" y="66479"/>
                  </a:cubicBezTo>
                  <a:cubicBezTo>
                    <a:pt x="14706" y="45526"/>
                    <a:pt x="24595" y="25787"/>
                    <a:pt x="41417" y="13295"/>
                  </a:cubicBezTo>
                  <a:cubicBezTo>
                    <a:pt x="43528" y="11711"/>
                    <a:pt x="44635" y="9122"/>
                    <a:pt x="44319" y="6502"/>
                  </a:cubicBezTo>
                  <a:cubicBezTo>
                    <a:pt x="44003" y="3882"/>
                    <a:pt x="42314" y="1629"/>
                    <a:pt x="39887" y="593"/>
                  </a:cubicBezTo>
                  <a:cubicBezTo>
                    <a:pt x="37460" y="-444"/>
                    <a:pt x="34664" y="-107"/>
                    <a:pt x="32553" y="1477"/>
                  </a:cubicBezTo>
                  <a:close/>
                </a:path>
              </a:pathLst>
            </a:custGeom>
            <a:solidFill>
              <a:srgbClr val="000000"/>
            </a:solidFill>
            <a:ln w="73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aphic 125">
            <a:extLst>
              <a:ext uri="{FF2B5EF4-FFF2-40B4-BE49-F238E27FC236}">
                <a16:creationId xmlns:a16="http://schemas.microsoft.com/office/drawing/2014/main" id="{291C3675-ABB4-4075-9C5E-742136684CB5}"/>
              </a:ext>
            </a:extLst>
          </p:cNvPr>
          <p:cNvGrpSpPr/>
          <p:nvPr/>
        </p:nvGrpSpPr>
        <p:grpSpPr>
          <a:xfrm>
            <a:off x="6692529" y="4541624"/>
            <a:ext cx="545134" cy="544400"/>
            <a:chOff x="4583600" y="3415021"/>
            <a:chExt cx="545134" cy="544400"/>
          </a:xfrm>
          <a:solidFill>
            <a:srgbClr val="000000"/>
          </a:solidFill>
        </p:grpSpPr>
        <p:sp>
          <p:nvSpPr>
            <p:cNvPr id="102" name="Freeform 321">
              <a:extLst>
                <a:ext uri="{FF2B5EF4-FFF2-40B4-BE49-F238E27FC236}">
                  <a16:creationId xmlns:a16="http://schemas.microsoft.com/office/drawing/2014/main" id="{DEEF8E36-01EE-4938-A444-A97290DD8193}"/>
                </a:ext>
              </a:extLst>
            </p:cNvPr>
            <p:cNvSpPr/>
            <p:nvPr/>
          </p:nvSpPr>
          <p:spPr>
            <a:xfrm>
              <a:off x="4739484" y="3415021"/>
              <a:ext cx="389249" cy="389246"/>
            </a:xfrm>
            <a:custGeom>
              <a:avLst/>
              <a:gdLst>
                <a:gd name="connsiteX0" fmla="*/ 380593 w 389249"/>
                <a:gd name="connsiteY0" fmla="*/ 152122 h 389246"/>
                <a:gd name="connsiteX1" fmla="*/ 349488 w 389249"/>
                <a:gd name="connsiteY1" fmla="*/ 152122 h 389246"/>
                <a:gd name="connsiteX2" fmla="*/ 334170 w 389249"/>
                <a:gd name="connsiteY2" fmla="*/ 115181 h 389246"/>
                <a:gd name="connsiteX3" fmla="*/ 356176 w 389249"/>
                <a:gd name="connsiteY3" fmla="*/ 93174 h 389246"/>
                <a:gd name="connsiteX4" fmla="*/ 356176 w 389249"/>
                <a:gd name="connsiteY4" fmla="*/ 80934 h 389246"/>
                <a:gd name="connsiteX5" fmla="*/ 308310 w 389249"/>
                <a:gd name="connsiteY5" fmla="*/ 33069 h 389246"/>
                <a:gd name="connsiteX6" fmla="*/ 296068 w 389249"/>
                <a:gd name="connsiteY6" fmla="*/ 33069 h 389246"/>
                <a:gd name="connsiteX7" fmla="*/ 274063 w 389249"/>
                <a:gd name="connsiteY7" fmla="*/ 55076 h 389246"/>
                <a:gd name="connsiteX8" fmla="*/ 237123 w 389249"/>
                <a:gd name="connsiteY8" fmla="*/ 39758 h 389246"/>
                <a:gd name="connsiteX9" fmla="*/ 237123 w 389249"/>
                <a:gd name="connsiteY9" fmla="*/ 8655 h 389246"/>
                <a:gd name="connsiteX10" fmla="*/ 228468 w 389249"/>
                <a:gd name="connsiteY10" fmla="*/ 0 h 389246"/>
                <a:gd name="connsiteX11" fmla="*/ 160777 w 389249"/>
                <a:gd name="connsiteY11" fmla="*/ 0 h 389246"/>
                <a:gd name="connsiteX12" fmla="*/ 152122 w 389249"/>
                <a:gd name="connsiteY12" fmla="*/ 8655 h 389246"/>
                <a:gd name="connsiteX13" fmla="*/ 152122 w 389249"/>
                <a:gd name="connsiteY13" fmla="*/ 39760 h 389246"/>
                <a:gd name="connsiteX14" fmla="*/ 115183 w 389249"/>
                <a:gd name="connsiteY14" fmla="*/ 55078 h 389246"/>
                <a:gd name="connsiteX15" fmla="*/ 93175 w 389249"/>
                <a:gd name="connsiteY15" fmla="*/ 33070 h 389246"/>
                <a:gd name="connsiteX16" fmla="*/ 87055 w 389249"/>
                <a:gd name="connsiteY16" fmla="*/ 30536 h 389246"/>
                <a:gd name="connsiteX17" fmla="*/ 80935 w 389249"/>
                <a:gd name="connsiteY17" fmla="*/ 33071 h 389246"/>
                <a:gd name="connsiteX18" fmla="*/ 33070 w 389249"/>
                <a:gd name="connsiteY18" fmla="*/ 80936 h 389246"/>
                <a:gd name="connsiteX19" fmla="*/ 30535 w 389249"/>
                <a:gd name="connsiteY19" fmla="*/ 87057 h 389246"/>
                <a:gd name="connsiteX20" fmla="*/ 33070 w 389249"/>
                <a:gd name="connsiteY20" fmla="*/ 93178 h 389246"/>
                <a:gd name="connsiteX21" fmla="*/ 55075 w 389249"/>
                <a:gd name="connsiteY21" fmla="*/ 115181 h 389246"/>
                <a:gd name="connsiteX22" fmla="*/ 39758 w 389249"/>
                <a:gd name="connsiteY22" fmla="*/ 152122 h 389246"/>
                <a:gd name="connsiteX23" fmla="*/ 8655 w 389249"/>
                <a:gd name="connsiteY23" fmla="*/ 152122 h 389246"/>
                <a:gd name="connsiteX24" fmla="*/ 0 w 389249"/>
                <a:gd name="connsiteY24" fmla="*/ 160777 h 389246"/>
                <a:gd name="connsiteX25" fmla="*/ 0 w 389249"/>
                <a:gd name="connsiteY25" fmla="*/ 228468 h 389246"/>
                <a:gd name="connsiteX26" fmla="*/ 8655 w 389249"/>
                <a:gd name="connsiteY26" fmla="*/ 237123 h 389246"/>
                <a:gd name="connsiteX27" fmla="*/ 39760 w 389249"/>
                <a:gd name="connsiteY27" fmla="*/ 237123 h 389246"/>
                <a:gd name="connsiteX28" fmla="*/ 55077 w 389249"/>
                <a:gd name="connsiteY28" fmla="*/ 274065 h 389246"/>
                <a:gd name="connsiteX29" fmla="*/ 33070 w 389249"/>
                <a:gd name="connsiteY29" fmla="*/ 296068 h 389246"/>
                <a:gd name="connsiteX30" fmla="*/ 30535 w 389249"/>
                <a:gd name="connsiteY30" fmla="*/ 302189 h 389246"/>
                <a:gd name="connsiteX31" fmla="*/ 33070 w 389249"/>
                <a:gd name="connsiteY31" fmla="*/ 308310 h 389246"/>
                <a:gd name="connsiteX32" fmla="*/ 80936 w 389249"/>
                <a:gd name="connsiteY32" fmla="*/ 356176 h 389246"/>
                <a:gd name="connsiteX33" fmla="*/ 93176 w 389249"/>
                <a:gd name="connsiteY33" fmla="*/ 356176 h 389246"/>
                <a:gd name="connsiteX34" fmla="*/ 115184 w 389249"/>
                <a:gd name="connsiteY34" fmla="*/ 334171 h 389246"/>
                <a:gd name="connsiteX35" fmla="*/ 152123 w 389249"/>
                <a:gd name="connsiteY35" fmla="*/ 349488 h 389246"/>
                <a:gd name="connsiteX36" fmla="*/ 152123 w 389249"/>
                <a:gd name="connsiteY36" fmla="*/ 380592 h 389246"/>
                <a:gd name="connsiteX37" fmla="*/ 160778 w 389249"/>
                <a:gd name="connsiteY37" fmla="*/ 389247 h 389246"/>
                <a:gd name="connsiteX38" fmla="*/ 228469 w 389249"/>
                <a:gd name="connsiteY38" fmla="*/ 389247 h 389246"/>
                <a:gd name="connsiteX39" fmla="*/ 237124 w 389249"/>
                <a:gd name="connsiteY39" fmla="*/ 380592 h 389246"/>
                <a:gd name="connsiteX40" fmla="*/ 237124 w 389249"/>
                <a:gd name="connsiteY40" fmla="*/ 349488 h 389246"/>
                <a:gd name="connsiteX41" fmla="*/ 274064 w 389249"/>
                <a:gd name="connsiteY41" fmla="*/ 334171 h 389246"/>
                <a:gd name="connsiteX42" fmla="*/ 296072 w 389249"/>
                <a:gd name="connsiteY42" fmla="*/ 356176 h 389246"/>
                <a:gd name="connsiteX43" fmla="*/ 308313 w 389249"/>
                <a:gd name="connsiteY43" fmla="*/ 356176 h 389246"/>
                <a:gd name="connsiteX44" fmla="*/ 356178 w 389249"/>
                <a:gd name="connsiteY44" fmla="*/ 308310 h 389246"/>
                <a:gd name="connsiteX45" fmla="*/ 356178 w 389249"/>
                <a:gd name="connsiteY45" fmla="*/ 296071 h 389246"/>
                <a:gd name="connsiteX46" fmla="*/ 334173 w 389249"/>
                <a:gd name="connsiteY46" fmla="*/ 274065 h 389246"/>
                <a:gd name="connsiteX47" fmla="*/ 349490 w 389249"/>
                <a:gd name="connsiteY47" fmla="*/ 237124 h 389246"/>
                <a:gd name="connsiteX48" fmla="*/ 380595 w 389249"/>
                <a:gd name="connsiteY48" fmla="*/ 237124 h 389246"/>
                <a:gd name="connsiteX49" fmla="*/ 389250 w 389249"/>
                <a:gd name="connsiteY49" fmla="*/ 228469 h 389246"/>
                <a:gd name="connsiteX50" fmla="*/ 389250 w 389249"/>
                <a:gd name="connsiteY50" fmla="*/ 160778 h 389246"/>
                <a:gd name="connsiteX51" fmla="*/ 380593 w 389249"/>
                <a:gd name="connsiteY51" fmla="*/ 152122 h 389246"/>
                <a:gd name="connsiteX52" fmla="*/ 371938 w 389249"/>
                <a:gd name="connsiteY52" fmla="*/ 219813 h 389246"/>
                <a:gd name="connsiteX53" fmla="*/ 342736 w 389249"/>
                <a:gd name="connsiteY53" fmla="*/ 219813 h 389246"/>
                <a:gd name="connsiteX54" fmla="*/ 334297 w 389249"/>
                <a:gd name="connsiteY54" fmla="*/ 226548 h 389246"/>
                <a:gd name="connsiteX55" fmla="*/ 315950 w 389249"/>
                <a:gd name="connsiteY55" fmla="*/ 270798 h 389246"/>
                <a:gd name="connsiteX56" fmla="*/ 317155 w 389249"/>
                <a:gd name="connsiteY56" fmla="*/ 281528 h 389246"/>
                <a:gd name="connsiteX57" fmla="*/ 337817 w 389249"/>
                <a:gd name="connsiteY57" fmla="*/ 302191 h 389246"/>
                <a:gd name="connsiteX58" fmla="*/ 302193 w 389249"/>
                <a:gd name="connsiteY58" fmla="*/ 337815 h 389246"/>
                <a:gd name="connsiteX59" fmla="*/ 281530 w 389249"/>
                <a:gd name="connsiteY59" fmla="*/ 317154 h 389246"/>
                <a:gd name="connsiteX60" fmla="*/ 270801 w 389249"/>
                <a:gd name="connsiteY60" fmla="*/ 315949 h 389246"/>
                <a:gd name="connsiteX61" fmla="*/ 226549 w 389249"/>
                <a:gd name="connsiteY61" fmla="*/ 334297 h 389246"/>
                <a:gd name="connsiteX62" fmla="*/ 219816 w 389249"/>
                <a:gd name="connsiteY62" fmla="*/ 342736 h 389246"/>
                <a:gd name="connsiteX63" fmla="*/ 219816 w 389249"/>
                <a:gd name="connsiteY63" fmla="*/ 371935 h 389246"/>
                <a:gd name="connsiteX64" fmla="*/ 169435 w 389249"/>
                <a:gd name="connsiteY64" fmla="*/ 371935 h 389246"/>
                <a:gd name="connsiteX65" fmla="*/ 169435 w 389249"/>
                <a:gd name="connsiteY65" fmla="*/ 342737 h 389246"/>
                <a:gd name="connsiteX66" fmla="*/ 162702 w 389249"/>
                <a:gd name="connsiteY66" fmla="*/ 334298 h 389246"/>
                <a:gd name="connsiteX67" fmla="*/ 118451 w 389249"/>
                <a:gd name="connsiteY67" fmla="*/ 315950 h 389246"/>
                <a:gd name="connsiteX68" fmla="*/ 107722 w 389249"/>
                <a:gd name="connsiteY68" fmla="*/ 317155 h 389246"/>
                <a:gd name="connsiteX69" fmla="*/ 87059 w 389249"/>
                <a:gd name="connsiteY69" fmla="*/ 337816 h 389246"/>
                <a:gd name="connsiteX70" fmla="*/ 51434 w 389249"/>
                <a:gd name="connsiteY70" fmla="*/ 302192 h 389246"/>
                <a:gd name="connsiteX71" fmla="*/ 72097 w 389249"/>
                <a:gd name="connsiteY71" fmla="*/ 281532 h 389246"/>
                <a:gd name="connsiteX72" fmla="*/ 73302 w 389249"/>
                <a:gd name="connsiteY72" fmla="*/ 270802 h 389246"/>
                <a:gd name="connsiteX73" fmla="*/ 54954 w 389249"/>
                <a:gd name="connsiteY73" fmla="*/ 226549 h 389246"/>
                <a:gd name="connsiteX74" fmla="*/ 46515 w 389249"/>
                <a:gd name="connsiteY74" fmla="*/ 219814 h 389246"/>
                <a:gd name="connsiteX75" fmla="*/ 17314 w 389249"/>
                <a:gd name="connsiteY75" fmla="*/ 219814 h 389246"/>
                <a:gd name="connsiteX76" fmla="*/ 17314 w 389249"/>
                <a:gd name="connsiteY76" fmla="*/ 169433 h 389246"/>
                <a:gd name="connsiteX77" fmla="*/ 46515 w 389249"/>
                <a:gd name="connsiteY77" fmla="*/ 169433 h 389246"/>
                <a:gd name="connsiteX78" fmla="*/ 54954 w 389249"/>
                <a:gd name="connsiteY78" fmla="*/ 162697 h 389246"/>
                <a:gd name="connsiteX79" fmla="*/ 73302 w 389249"/>
                <a:gd name="connsiteY79" fmla="*/ 118447 h 389246"/>
                <a:gd name="connsiteX80" fmla="*/ 72096 w 389249"/>
                <a:gd name="connsiteY80" fmla="*/ 107717 h 389246"/>
                <a:gd name="connsiteX81" fmla="*/ 51431 w 389249"/>
                <a:gd name="connsiteY81" fmla="*/ 87057 h 389246"/>
                <a:gd name="connsiteX82" fmla="*/ 87056 w 389249"/>
                <a:gd name="connsiteY82" fmla="*/ 51431 h 389246"/>
                <a:gd name="connsiteX83" fmla="*/ 107719 w 389249"/>
                <a:gd name="connsiteY83" fmla="*/ 72094 h 389246"/>
                <a:gd name="connsiteX84" fmla="*/ 118448 w 389249"/>
                <a:gd name="connsiteY84" fmla="*/ 73299 h 389246"/>
                <a:gd name="connsiteX85" fmla="*/ 162697 w 389249"/>
                <a:gd name="connsiteY85" fmla="*/ 54952 h 389246"/>
                <a:gd name="connsiteX86" fmla="*/ 169433 w 389249"/>
                <a:gd name="connsiteY86" fmla="*/ 46513 h 389246"/>
                <a:gd name="connsiteX87" fmla="*/ 169433 w 389249"/>
                <a:gd name="connsiteY87" fmla="*/ 17310 h 389246"/>
                <a:gd name="connsiteX88" fmla="*/ 219814 w 389249"/>
                <a:gd name="connsiteY88" fmla="*/ 17310 h 389246"/>
                <a:gd name="connsiteX89" fmla="*/ 219814 w 389249"/>
                <a:gd name="connsiteY89" fmla="*/ 46513 h 389246"/>
                <a:gd name="connsiteX90" fmla="*/ 226549 w 389249"/>
                <a:gd name="connsiteY90" fmla="*/ 54952 h 389246"/>
                <a:gd name="connsiteX91" fmla="*/ 270800 w 389249"/>
                <a:gd name="connsiteY91" fmla="*/ 73299 h 389246"/>
                <a:gd name="connsiteX92" fmla="*/ 281530 w 389249"/>
                <a:gd name="connsiteY92" fmla="*/ 72094 h 389246"/>
                <a:gd name="connsiteX93" fmla="*/ 302192 w 389249"/>
                <a:gd name="connsiteY93" fmla="*/ 51431 h 389246"/>
                <a:gd name="connsiteX94" fmla="*/ 337816 w 389249"/>
                <a:gd name="connsiteY94" fmla="*/ 87055 h 389246"/>
                <a:gd name="connsiteX95" fmla="*/ 317154 w 389249"/>
                <a:gd name="connsiteY95" fmla="*/ 107718 h 389246"/>
                <a:gd name="connsiteX96" fmla="*/ 315949 w 389249"/>
                <a:gd name="connsiteY96" fmla="*/ 118447 h 389246"/>
                <a:gd name="connsiteX97" fmla="*/ 334296 w 389249"/>
                <a:gd name="connsiteY97" fmla="*/ 162697 h 389246"/>
                <a:gd name="connsiteX98" fmla="*/ 342735 w 389249"/>
                <a:gd name="connsiteY98" fmla="*/ 169433 h 389246"/>
                <a:gd name="connsiteX99" fmla="*/ 371937 w 389249"/>
                <a:gd name="connsiteY99" fmla="*/ 169433 h 389246"/>
                <a:gd name="connsiteX100" fmla="*/ 371937 w 389249"/>
                <a:gd name="connsiteY100" fmla="*/ 219813 h 38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89249" h="389246">
                  <a:moveTo>
                    <a:pt x="380593" y="152122"/>
                  </a:moveTo>
                  <a:lnTo>
                    <a:pt x="349488" y="152122"/>
                  </a:lnTo>
                  <a:cubicBezTo>
                    <a:pt x="345955" y="139213"/>
                    <a:pt x="340823" y="126837"/>
                    <a:pt x="334170" y="115181"/>
                  </a:cubicBezTo>
                  <a:lnTo>
                    <a:pt x="356176" y="93174"/>
                  </a:lnTo>
                  <a:cubicBezTo>
                    <a:pt x="359556" y="89793"/>
                    <a:pt x="359556" y="84314"/>
                    <a:pt x="356176" y="80934"/>
                  </a:cubicBezTo>
                  <a:lnTo>
                    <a:pt x="308310" y="33069"/>
                  </a:lnTo>
                  <a:cubicBezTo>
                    <a:pt x="304929" y="29689"/>
                    <a:pt x="299450" y="29689"/>
                    <a:pt x="296068" y="33069"/>
                  </a:cubicBezTo>
                  <a:lnTo>
                    <a:pt x="274063" y="55076"/>
                  </a:lnTo>
                  <a:cubicBezTo>
                    <a:pt x="262407" y="48421"/>
                    <a:pt x="250030" y="43289"/>
                    <a:pt x="237123" y="39758"/>
                  </a:cubicBezTo>
                  <a:lnTo>
                    <a:pt x="237123" y="8655"/>
                  </a:lnTo>
                  <a:cubicBezTo>
                    <a:pt x="237123" y="3873"/>
                    <a:pt x="233248" y="0"/>
                    <a:pt x="228468" y="0"/>
                  </a:cubicBezTo>
                  <a:lnTo>
                    <a:pt x="160777" y="0"/>
                  </a:lnTo>
                  <a:cubicBezTo>
                    <a:pt x="155995" y="0"/>
                    <a:pt x="152122" y="3874"/>
                    <a:pt x="152122" y="8655"/>
                  </a:cubicBezTo>
                  <a:lnTo>
                    <a:pt x="152122" y="39760"/>
                  </a:lnTo>
                  <a:cubicBezTo>
                    <a:pt x="139214" y="43292"/>
                    <a:pt x="126839" y="48424"/>
                    <a:pt x="115183" y="55078"/>
                  </a:cubicBezTo>
                  <a:lnTo>
                    <a:pt x="93175" y="33070"/>
                  </a:lnTo>
                  <a:cubicBezTo>
                    <a:pt x="91552" y="31447"/>
                    <a:pt x="89351" y="30536"/>
                    <a:pt x="87055" y="30536"/>
                  </a:cubicBezTo>
                  <a:cubicBezTo>
                    <a:pt x="84760" y="30536"/>
                    <a:pt x="82558" y="31447"/>
                    <a:pt x="80935" y="33071"/>
                  </a:cubicBezTo>
                  <a:lnTo>
                    <a:pt x="33070" y="80936"/>
                  </a:lnTo>
                  <a:cubicBezTo>
                    <a:pt x="31446" y="82560"/>
                    <a:pt x="30535" y="84761"/>
                    <a:pt x="30535" y="87057"/>
                  </a:cubicBezTo>
                  <a:cubicBezTo>
                    <a:pt x="30535" y="89353"/>
                    <a:pt x="31447" y="91554"/>
                    <a:pt x="33070" y="93178"/>
                  </a:cubicBezTo>
                  <a:lnTo>
                    <a:pt x="55075" y="115181"/>
                  </a:lnTo>
                  <a:cubicBezTo>
                    <a:pt x="48422" y="126838"/>
                    <a:pt x="43290" y="139214"/>
                    <a:pt x="39758" y="152122"/>
                  </a:cubicBezTo>
                  <a:lnTo>
                    <a:pt x="8655" y="152122"/>
                  </a:lnTo>
                  <a:cubicBezTo>
                    <a:pt x="3876" y="152122"/>
                    <a:pt x="0" y="155996"/>
                    <a:pt x="0" y="160777"/>
                  </a:cubicBezTo>
                  <a:lnTo>
                    <a:pt x="0" y="228468"/>
                  </a:lnTo>
                  <a:cubicBezTo>
                    <a:pt x="0" y="233249"/>
                    <a:pt x="3876" y="237123"/>
                    <a:pt x="8655" y="237123"/>
                  </a:cubicBezTo>
                  <a:lnTo>
                    <a:pt x="39760" y="237123"/>
                  </a:lnTo>
                  <a:cubicBezTo>
                    <a:pt x="43292" y="250032"/>
                    <a:pt x="48425" y="262409"/>
                    <a:pt x="55077" y="274065"/>
                  </a:cubicBezTo>
                  <a:lnTo>
                    <a:pt x="33070" y="296068"/>
                  </a:lnTo>
                  <a:cubicBezTo>
                    <a:pt x="31447" y="297691"/>
                    <a:pt x="30535" y="299893"/>
                    <a:pt x="30535" y="302189"/>
                  </a:cubicBezTo>
                  <a:cubicBezTo>
                    <a:pt x="30535" y="304485"/>
                    <a:pt x="31446" y="306686"/>
                    <a:pt x="33070" y="308310"/>
                  </a:cubicBezTo>
                  <a:lnTo>
                    <a:pt x="80936" y="356176"/>
                  </a:lnTo>
                  <a:cubicBezTo>
                    <a:pt x="84317" y="359555"/>
                    <a:pt x="89796" y="359555"/>
                    <a:pt x="93176" y="356176"/>
                  </a:cubicBezTo>
                  <a:lnTo>
                    <a:pt x="115184" y="334171"/>
                  </a:lnTo>
                  <a:cubicBezTo>
                    <a:pt x="126838" y="340825"/>
                    <a:pt x="139214" y="345957"/>
                    <a:pt x="152123" y="349488"/>
                  </a:cubicBezTo>
                  <a:lnTo>
                    <a:pt x="152123" y="380592"/>
                  </a:lnTo>
                  <a:cubicBezTo>
                    <a:pt x="152123" y="385371"/>
                    <a:pt x="155997" y="389247"/>
                    <a:pt x="160778" y="389247"/>
                  </a:cubicBezTo>
                  <a:lnTo>
                    <a:pt x="228469" y="389247"/>
                  </a:lnTo>
                  <a:cubicBezTo>
                    <a:pt x="233249" y="389247"/>
                    <a:pt x="237124" y="385371"/>
                    <a:pt x="237124" y="380592"/>
                  </a:cubicBezTo>
                  <a:lnTo>
                    <a:pt x="237124" y="349488"/>
                  </a:lnTo>
                  <a:cubicBezTo>
                    <a:pt x="250032" y="345955"/>
                    <a:pt x="262410" y="340822"/>
                    <a:pt x="274064" y="334171"/>
                  </a:cubicBezTo>
                  <a:lnTo>
                    <a:pt x="296072" y="356176"/>
                  </a:lnTo>
                  <a:cubicBezTo>
                    <a:pt x="299451" y="359555"/>
                    <a:pt x="304931" y="359555"/>
                    <a:pt x="308313" y="356176"/>
                  </a:cubicBezTo>
                  <a:lnTo>
                    <a:pt x="356178" y="308310"/>
                  </a:lnTo>
                  <a:cubicBezTo>
                    <a:pt x="359558" y="304929"/>
                    <a:pt x="359558" y="299450"/>
                    <a:pt x="356178" y="296071"/>
                  </a:cubicBezTo>
                  <a:lnTo>
                    <a:pt x="334173" y="274065"/>
                  </a:lnTo>
                  <a:cubicBezTo>
                    <a:pt x="340825" y="262412"/>
                    <a:pt x="345959" y="250034"/>
                    <a:pt x="349490" y="237124"/>
                  </a:cubicBezTo>
                  <a:lnTo>
                    <a:pt x="380595" y="237124"/>
                  </a:lnTo>
                  <a:cubicBezTo>
                    <a:pt x="385375" y="237124"/>
                    <a:pt x="389250" y="233249"/>
                    <a:pt x="389250" y="228469"/>
                  </a:cubicBezTo>
                  <a:lnTo>
                    <a:pt x="389250" y="160778"/>
                  </a:lnTo>
                  <a:cubicBezTo>
                    <a:pt x="389248" y="155997"/>
                    <a:pt x="385372" y="152122"/>
                    <a:pt x="380593" y="152122"/>
                  </a:cubicBezTo>
                  <a:close/>
                  <a:moveTo>
                    <a:pt x="371938" y="219813"/>
                  </a:moveTo>
                  <a:lnTo>
                    <a:pt x="342736" y="219813"/>
                  </a:lnTo>
                  <a:cubicBezTo>
                    <a:pt x="338695" y="219813"/>
                    <a:pt x="335193" y="222608"/>
                    <a:pt x="334297" y="226548"/>
                  </a:cubicBezTo>
                  <a:cubicBezTo>
                    <a:pt x="330726" y="242239"/>
                    <a:pt x="324554" y="257126"/>
                    <a:pt x="315950" y="270798"/>
                  </a:cubicBezTo>
                  <a:cubicBezTo>
                    <a:pt x="313798" y="274218"/>
                    <a:pt x="314297" y="278670"/>
                    <a:pt x="317155" y="281528"/>
                  </a:cubicBezTo>
                  <a:lnTo>
                    <a:pt x="337817" y="302191"/>
                  </a:lnTo>
                  <a:lnTo>
                    <a:pt x="302193" y="337815"/>
                  </a:lnTo>
                  <a:lnTo>
                    <a:pt x="281530" y="317154"/>
                  </a:lnTo>
                  <a:cubicBezTo>
                    <a:pt x="278673" y="314297"/>
                    <a:pt x="274221" y="313797"/>
                    <a:pt x="270801" y="315949"/>
                  </a:cubicBezTo>
                  <a:cubicBezTo>
                    <a:pt x="257127" y="324552"/>
                    <a:pt x="242239" y="330725"/>
                    <a:pt x="226549" y="334297"/>
                  </a:cubicBezTo>
                  <a:cubicBezTo>
                    <a:pt x="222611" y="335192"/>
                    <a:pt x="219816" y="338695"/>
                    <a:pt x="219816" y="342736"/>
                  </a:cubicBezTo>
                  <a:lnTo>
                    <a:pt x="219816" y="371935"/>
                  </a:lnTo>
                  <a:lnTo>
                    <a:pt x="169435" y="371935"/>
                  </a:lnTo>
                  <a:lnTo>
                    <a:pt x="169435" y="342737"/>
                  </a:lnTo>
                  <a:cubicBezTo>
                    <a:pt x="169435" y="338696"/>
                    <a:pt x="166640" y="335194"/>
                    <a:pt x="162702" y="334298"/>
                  </a:cubicBezTo>
                  <a:cubicBezTo>
                    <a:pt x="147012" y="330725"/>
                    <a:pt x="132125" y="324554"/>
                    <a:pt x="118451" y="315950"/>
                  </a:cubicBezTo>
                  <a:cubicBezTo>
                    <a:pt x="115031" y="313798"/>
                    <a:pt x="110578" y="314297"/>
                    <a:pt x="107722" y="317155"/>
                  </a:cubicBezTo>
                  <a:lnTo>
                    <a:pt x="87059" y="337816"/>
                  </a:lnTo>
                  <a:lnTo>
                    <a:pt x="51434" y="302192"/>
                  </a:lnTo>
                  <a:lnTo>
                    <a:pt x="72097" y="281532"/>
                  </a:lnTo>
                  <a:cubicBezTo>
                    <a:pt x="74955" y="278674"/>
                    <a:pt x="75454" y="274222"/>
                    <a:pt x="73302" y="270802"/>
                  </a:cubicBezTo>
                  <a:cubicBezTo>
                    <a:pt x="64697" y="257126"/>
                    <a:pt x="58524" y="242238"/>
                    <a:pt x="54954" y="226549"/>
                  </a:cubicBezTo>
                  <a:cubicBezTo>
                    <a:pt x="54058" y="222610"/>
                    <a:pt x="50555" y="219814"/>
                    <a:pt x="46515" y="219814"/>
                  </a:cubicBezTo>
                  <a:lnTo>
                    <a:pt x="17314" y="219814"/>
                  </a:lnTo>
                  <a:lnTo>
                    <a:pt x="17314" y="169433"/>
                  </a:lnTo>
                  <a:lnTo>
                    <a:pt x="46515" y="169433"/>
                  </a:lnTo>
                  <a:cubicBezTo>
                    <a:pt x="50556" y="169433"/>
                    <a:pt x="54058" y="166638"/>
                    <a:pt x="54954" y="162697"/>
                  </a:cubicBezTo>
                  <a:cubicBezTo>
                    <a:pt x="58523" y="147012"/>
                    <a:pt x="64696" y="132124"/>
                    <a:pt x="73302" y="118447"/>
                  </a:cubicBezTo>
                  <a:cubicBezTo>
                    <a:pt x="75453" y="115028"/>
                    <a:pt x="74954" y="110574"/>
                    <a:pt x="72096" y="107717"/>
                  </a:cubicBezTo>
                  <a:lnTo>
                    <a:pt x="51431" y="87057"/>
                  </a:lnTo>
                  <a:lnTo>
                    <a:pt x="87056" y="51431"/>
                  </a:lnTo>
                  <a:lnTo>
                    <a:pt x="107719" y="72094"/>
                  </a:lnTo>
                  <a:cubicBezTo>
                    <a:pt x="110577" y="74950"/>
                    <a:pt x="115030" y="75449"/>
                    <a:pt x="118448" y="73299"/>
                  </a:cubicBezTo>
                  <a:cubicBezTo>
                    <a:pt x="132124" y="64694"/>
                    <a:pt x="147011" y="58520"/>
                    <a:pt x="162697" y="54952"/>
                  </a:cubicBezTo>
                  <a:cubicBezTo>
                    <a:pt x="166637" y="54055"/>
                    <a:pt x="169433" y="50551"/>
                    <a:pt x="169433" y="46513"/>
                  </a:cubicBezTo>
                  <a:lnTo>
                    <a:pt x="169433" y="17310"/>
                  </a:lnTo>
                  <a:lnTo>
                    <a:pt x="219814" y="17310"/>
                  </a:lnTo>
                  <a:lnTo>
                    <a:pt x="219814" y="46513"/>
                  </a:lnTo>
                  <a:cubicBezTo>
                    <a:pt x="219814" y="50554"/>
                    <a:pt x="222609" y="54055"/>
                    <a:pt x="226549" y="54952"/>
                  </a:cubicBezTo>
                  <a:cubicBezTo>
                    <a:pt x="242236" y="58520"/>
                    <a:pt x="257123" y="64693"/>
                    <a:pt x="270800" y="73299"/>
                  </a:cubicBezTo>
                  <a:cubicBezTo>
                    <a:pt x="274217" y="75449"/>
                    <a:pt x="278670" y="74951"/>
                    <a:pt x="281530" y="72094"/>
                  </a:cubicBezTo>
                  <a:lnTo>
                    <a:pt x="302192" y="51431"/>
                  </a:lnTo>
                  <a:lnTo>
                    <a:pt x="337816" y="87055"/>
                  </a:lnTo>
                  <a:lnTo>
                    <a:pt x="317154" y="107718"/>
                  </a:lnTo>
                  <a:cubicBezTo>
                    <a:pt x="314296" y="110574"/>
                    <a:pt x="313798" y="115027"/>
                    <a:pt x="315949" y="118447"/>
                  </a:cubicBezTo>
                  <a:cubicBezTo>
                    <a:pt x="324553" y="132122"/>
                    <a:pt x="330727" y="147010"/>
                    <a:pt x="334296" y="162697"/>
                  </a:cubicBezTo>
                  <a:cubicBezTo>
                    <a:pt x="335192" y="166637"/>
                    <a:pt x="338696" y="169433"/>
                    <a:pt x="342735" y="169433"/>
                  </a:cubicBezTo>
                  <a:lnTo>
                    <a:pt x="371937" y="169433"/>
                  </a:lnTo>
                  <a:lnTo>
                    <a:pt x="371937" y="219813"/>
                  </a:ln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322">
              <a:extLst>
                <a:ext uri="{FF2B5EF4-FFF2-40B4-BE49-F238E27FC236}">
                  <a16:creationId xmlns:a16="http://schemas.microsoft.com/office/drawing/2014/main" id="{0C6683DC-AD41-45C6-B729-17196A84108C}"/>
                </a:ext>
              </a:extLst>
            </p:cNvPr>
            <p:cNvSpPr/>
            <p:nvPr/>
          </p:nvSpPr>
          <p:spPr>
            <a:xfrm>
              <a:off x="4823008" y="3498544"/>
              <a:ext cx="222197" cy="222196"/>
            </a:xfrm>
            <a:custGeom>
              <a:avLst/>
              <a:gdLst>
                <a:gd name="connsiteX0" fmla="*/ 199972 w 222197"/>
                <a:gd name="connsiteY0" fmla="*/ 59381 h 222196"/>
                <a:gd name="connsiteX1" fmla="*/ 195867 w 222197"/>
                <a:gd name="connsiteY1" fmla="*/ 70912 h 222196"/>
                <a:gd name="connsiteX2" fmla="*/ 204888 w 222197"/>
                <a:gd name="connsiteY2" fmla="*/ 111102 h 222196"/>
                <a:gd name="connsiteX3" fmla="*/ 177265 w 222197"/>
                <a:gd name="connsiteY3" fmla="*/ 177502 h 222196"/>
                <a:gd name="connsiteX4" fmla="*/ 166803 w 222197"/>
                <a:gd name="connsiteY4" fmla="*/ 171623 h 222196"/>
                <a:gd name="connsiteX5" fmla="*/ 136375 w 222197"/>
                <a:gd name="connsiteY5" fmla="*/ 159420 h 222196"/>
                <a:gd name="connsiteX6" fmla="*/ 136375 w 222197"/>
                <a:gd name="connsiteY6" fmla="*/ 155597 h 222196"/>
                <a:gd name="connsiteX7" fmla="*/ 157825 w 222197"/>
                <a:gd name="connsiteY7" fmla="*/ 132084 h 222196"/>
                <a:gd name="connsiteX8" fmla="*/ 158568 w 222197"/>
                <a:gd name="connsiteY8" fmla="*/ 132121 h 222196"/>
                <a:gd name="connsiteX9" fmla="*/ 180631 w 222197"/>
                <a:gd name="connsiteY9" fmla="*/ 109054 h 222196"/>
                <a:gd name="connsiteX10" fmla="*/ 168151 w 222197"/>
                <a:gd name="connsiteY10" fmla="*/ 88315 h 222196"/>
                <a:gd name="connsiteX11" fmla="*/ 168151 w 222197"/>
                <a:gd name="connsiteY11" fmla="*/ 82387 h 222196"/>
                <a:gd name="connsiteX12" fmla="*/ 113132 w 222197"/>
                <a:gd name="connsiteY12" fmla="*/ 23036 h 222196"/>
                <a:gd name="connsiteX13" fmla="*/ 109270 w 222197"/>
                <a:gd name="connsiteY13" fmla="*/ 23036 h 222196"/>
                <a:gd name="connsiteX14" fmla="*/ 54251 w 222197"/>
                <a:gd name="connsiteY14" fmla="*/ 82387 h 222196"/>
                <a:gd name="connsiteX15" fmla="*/ 54251 w 222197"/>
                <a:gd name="connsiteY15" fmla="*/ 88340 h 222196"/>
                <a:gd name="connsiteX16" fmla="*/ 41827 w 222197"/>
                <a:gd name="connsiteY16" fmla="*/ 109054 h 222196"/>
                <a:gd name="connsiteX17" fmla="*/ 63884 w 222197"/>
                <a:gd name="connsiteY17" fmla="*/ 132121 h 222196"/>
                <a:gd name="connsiteX18" fmla="*/ 64723 w 222197"/>
                <a:gd name="connsiteY18" fmla="*/ 132078 h 222196"/>
                <a:gd name="connsiteX19" fmla="*/ 86876 w 222197"/>
                <a:gd name="connsiteY19" fmla="*/ 155978 h 222196"/>
                <a:gd name="connsiteX20" fmla="*/ 86876 w 222197"/>
                <a:gd name="connsiteY20" fmla="*/ 159368 h 222196"/>
                <a:gd name="connsiteX21" fmla="*/ 55623 w 222197"/>
                <a:gd name="connsiteY21" fmla="*/ 171611 h 222196"/>
                <a:gd name="connsiteX22" fmla="*/ 45019 w 222197"/>
                <a:gd name="connsiteY22" fmla="*/ 177585 h 222196"/>
                <a:gd name="connsiteX23" fmla="*/ 17311 w 222197"/>
                <a:gd name="connsiteY23" fmla="*/ 111104 h 222196"/>
                <a:gd name="connsiteX24" fmla="*/ 111100 w 222197"/>
                <a:gd name="connsiteY24" fmla="*/ 17312 h 222196"/>
                <a:gd name="connsiteX25" fmla="*/ 180371 w 222197"/>
                <a:gd name="connsiteY25" fmla="*/ 47872 h 222196"/>
                <a:gd name="connsiteX26" fmla="*/ 192599 w 222197"/>
                <a:gd name="connsiteY26" fmla="*/ 48425 h 222196"/>
                <a:gd name="connsiteX27" fmla="*/ 193152 w 222197"/>
                <a:gd name="connsiteY27" fmla="*/ 36197 h 222196"/>
                <a:gd name="connsiteX28" fmla="*/ 111099 w 222197"/>
                <a:gd name="connsiteY28" fmla="*/ 0 h 222196"/>
                <a:gd name="connsiteX29" fmla="*/ 0 w 222197"/>
                <a:gd name="connsiteY29" fmla="*/ 111102 h 222196"/>
                <a:gd name="connsiteX30" fmla="*/ 111099 w 222197"/>
                <a:gd name="connsiteY30" fmla="*/ 222197 h 222196"/>
                <a:gd name="connsiteX31" fmla="*/ 222198 w 222197"/>
                <a:gd name="connsiteY31" fmla="*/ 111102 h 222196"/>
                <a:gd name="connsiteX32" fmla="*/ 211503 w 222197"/>
                <a:gd name="connsiteY32" fmla="*/ 63484 h 222196"/>
                <a:gd name="connsiteX33" fmla="*/ 199972 w 222197"/>
                <a:gd name="connsiteY33" fmla="*/ 59381 h 222196"/>
                <a:gd name="connsiteX34" fmla="*/ 162379 w 222197"/>
                <a:gd name="connsiteY34" fmla="*/ 110393 h 222196"/>
                <a:gd name="connsiteX35" fmla="*/ 162379 w 222197"/>
                <a:gd name="connsiteY35" fmla="*/ 105654 h 222196"/>
                <a:gd name="connsiteX36" fmla="*/ 163320 w 222197"/>
                <a:gd name="connsiteY36" fmla="*/ 109055 h 222196"/>
                <a:gd name="connsiteX37" fmla="*/ 162328 w 222197"/>
                <a:gd name="connsiteY37" fmla="*/ 112535 h 222196"/>
                <a:gd name="connsiteX38" fmla="*/ 162379 w 222197"/>
                <a:gd name="connsiteY38" fmla="*/ 110393 h 222196"/>
                <a:gd name="connsiteX39" fmla="*/ 59138 w 222197"/>
                <a:gd name="connsiteY39" fmla="*/ 109056 h 222196"/>
                <a:gd name="connsiteX40" fmla="*/ 60172 w 222197"/>
                <a:gd name="connsiteY40" fmla="*/ 105518 h 222196"/>
                <a:gd name="connsiteX41" fmla="*/ 60172 w 222197"/>
                <a:gd name="connsiteY41" fmla="*/ 110397 h 222196"/>
                <a:gd name="connsiteX42" fmla="*/ 60226 w 222197"/>
                <a:gd name="connsiteY42" fmla="*/ 112679 h 222196"/>
                <a:gd name="connsiteX43" fmla="*/ 59138 w 222197"/>
                <a:gd name="connsiteY43" fmla="*/ 109056 h 222196"/>
                <a:gd name="connsiteX44" fmla="*/ 72823 w 222197"/>
                <a:gd name="connsiteY44" fmla="*/ 83522 h 222196"/>
                <a:gd name="connsiteX45" fmla="*/ 72822 w 222197"/>
                <a:gd name="connsiteY45" fmla="*/ 83522 h 222196"/>
                <a:gd name="connsiteX46" fmla="*/ 72795 w 222197"/>
                <a:gd name="connsiteY46" fmla="*/ 83522 h 222196"/>
                <a:gd name="connsiteX47" fmla="*/ 71562 w 222197"/>
                <a:gd name="connsiteY47" fmla="*/ 83620 h 222196"/>
                <a:gd name="connsiteX48" fmla="*/ 71562 w 222197"/>
                <a:gd name="connsiteY48" fmla="*/ 82391 h 222196"/>
                <a:gd name="connsiteX49" fmla="*/ 109271 w 222197"/>
                <a:gd name="connsiteY49" fmla="*/ 40349 h 222196"/>
                <a:gd name="connsiteX50" fmla="*/ 113133 w 222197"/>
                <a:gd name="connsiteY50" fmla="*/ 40349 h 222196"/>
                <a:gd name="connsiteX51" fmla="*/ 150842 w 222197"/>
                <a:gd name="connsiteY51" fmla="*/ 82391 h 222196"/>
                <a:gd name="connsiteX52" fmla="*/ 150842 w 222197"/>
                <a:gd name="connsiteY52" fmla="*/ 83482 h 222196"/>
                <a:gd name="connsiteX53" fmla="*/ 136713 w 222197"/>
                <a:gd name="connsiteY53" fmla="*/ 63822 h 222196"/>
                <a:gd name="connsiteX54" fmla="*/ 129873 w 222197"/>
                <a:gd name="connsiteY54" fmla="*/ 57078 h 222196"/>
                <a:gd name="connsiteX55" fmla="*/ 121019 w 222197"/>
                <a:gd name="connsiteY55" fmla="*/ 60804 h 222196"/>
                <a:gd name="connsiteX56" fmla="*/ 72823 w 222197"/>
                <a:gd name="connsiteY56" fmla="*/ 83522 h 222196"/>
                <a:gd name="connsiteX57" fmla="*/ 77482 w 222197"/>
                <a:gd name="connsiteY57" fmla="*/ 110395 h 222196"/>
                <a:gd name="connsiteX58" fmla="*/ 77482 w 222197"/>
                <a:gd name="connsiteY58" fmla="*/ 100617 h 222196"/>
                <a:gd name="connsiteX59" fmla="*/ 77483 w 222197"/>
                <a:gd name="connsiteY59" fmla="*/ 100617 h 222196"/>
                <a:gd name="connsiteX60" fmla="*/ 125368 w 222197"/>
                <a:gd name="connsiteY60" fmla="*/ 81939 h 222196"/>
                <a:gd name="connsiteX61" fmla="*/ 145069 w 222197"/>
                <a:gd name="connsiteY61" fmla="*/ 99790 h 222196"/>
                <a:gd name="connsiteX62" fmla="*/ 145069 w 222197"/>
                <a:gd name="connsiteY62" fmla="*/ 110393 h 222196"/>
                <a:gd name="connsiteX63" fmla="*/ 115431 w 222197"/>
                <a:gd name="connsiteY63" fmla="*/ 143614 h 222196"/>
                <a:gd name="connsiteX64" fmla="*/ 107122 w 222197"/>
                <a:gd name="connsiteY64" fmla="*/ 143614 h 222196"/>
                <a:gd name="connsiteX65" fmla="*/ 77482 w 222197"/>
                <a:gd name="connsiteY65" fmla="*/ 110395 h 222196"/>
                <a:gd name="connsiteX66" fmla="*/ 119063 w 222197"/>
                <a:gd name="connsiteY66" fmla="*/ 160760 h 222196"/>
                <a:gd name="connsiteX67" fmla="*/ 119063 w 222197"/>
                <a:gd name="connsiteY67" fmla="*/ 164776 h 222196"/>
                <a:gd name="connsiteX68" fmla="*/ 111345 w 222197"/>
                <a:gd name="connsiteY68" fmla="*/ 172786 h 222196"/>
                <a:gd name="connsiteX69" fmla="*/ 104187 w 222197"/>
                <a:gd name="connsiteY69" fmla="*/ 165812 h 222196"/>
                <a:gd name="connsiteX70" fmla="*/ 104187 w 222197"/>
                <a:gd name="connsiteY70" fmla="*/ 160816 h 222196"/>
                <a:gd name="connsiteX71" fmla="*/ 104188 w 222197"/>
                <a:gd name="connsiteY71" fmla="*/ 160816 h 222196"/>
                <a:gd name="connsiteX72" fmla="*/ 107122 w 222197"/>
                <a:gd name="connsiteY72" fmla="*/ 160925 h 222196"/>
                <a:gd name="connsiteX73" fmla="*/ 115431 w 222197"/>
                <a:gd name="connsiteY73" fmla="*/ 160925 h 222196"/>
                <a:gd name="connsiteX74" fmla="*/ 119063 w 222197"/>
                <a:gd name="connsiteY74" fmla="*/ 160760 h 222196"/>
                <a:gd name="connsiteX75" fmla="*/ 111098 w 222197"/>
                <a:gd name="connsiteY75" fmla="*/ 204889 h 222196"/>
                <a:gd name="connsiteX76" fmla="*/ 59029 w 222197"/>
                <a:gd name="connsiteY76" fmla="*/ 189062 h 222196"/>
                <a:gd name="connsiteX77" fmla="*/ 61400 w 222197"/>
                <a:gd name="connsiteY77" fmla="*/ 187928 h 222196"/>
                <a:gd name="connsiteX78" fmla="*/ 61400 w 222197"/>
                <a:gd name="connsiteY78" fmla="*/ 187929 h 222196"/>
                <a:gd name="connsiteX79" fmla="*/ 61798 w 222197"/>
                <a:gd name="connsiteY79" fmla="*/ 187783 h 222196"/>
                <a:gd name="connsiteX80" fmla="*/ 90425 w 222197"/>
                <a:gd name="connsiteY80" fmla="*/ 176572 h 222196"/>
                <a:gd name="connsiteX81" fmla="*/ 105502 w 222197"/>
                <a:gd name="connsiteY81" fmla="*/ 191259 h 222196"/>
                <a:gd name="connsiteX82" fmla="*/ 111541 w 222197"/>
                <a:gd name="connsiteY82" fmla="*/ 193714 h 222196"/>
                <a:gd name="connsiteX83" fmla="*/ 111679 w 222197"/>
                <a:gd name="connsiteY83" fmla="*/ 193712 h 222196"/>
                <a:gd name="connsiteX84" fmla="*/ 117774 w 222197"/>
                <a:gd name="connsiteY84" fmla="*/ 191063 h 222196"/>
                <a:gd name="connsiteX85" fmla="*/ 131986 w 222197"/>
                <a:gd name="connsiteY85" fmla="*/ 176313 h 222196"/>
                <a:gd name="connsiteX86" fmla="*/ 160521 w 222197"/>
                <a:gd name="connsiteY86" fmla="*/ 187758 h 222196"/>
                <a:gd name="connsiteX87" fmla="*/ 160986 w 222197"/>
                <a:gd name="connsiteY87" fmla="*/ 187928 h 222196"/>
                <a:gd name="connsiteX88" fmla="*/ 163262 w 222197"/>
                <a:gd name="connsiteY88" fmla="*/ 189001 h 222196"/>
                <a:gd name="connsiteX89" fmla="*/ 111098 w 222197"/>
                <a:gd name="connsiteY89" fmla="*/ 204889 h 22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222197" h="222196">
                  <a:moveTo>
                    <a:pt x="199972" y="59381"/>
                  </a:moveTo>
                  <a:cubicBezTo>
                    <a:pt x="195654" y="61432"/>
                    <a:pt x="193817" y="66594"/>
                    <a:pt x="195867" y="70912"/>
                  </a:cubicBezTo>
                  <a:cubicBezTo>
                    <a:pt x="201852" y="83514"/>
                    <a:pt x="204888" y="97037"/>
                    <a:pt x="204888" y="111102"/>
                  </a:cubicBezTo>
                  <a:cubicBezTo>
                    <a:pt x="204888" y="137019"/>
                    <a:pt x="194318" y="160511"/>
                    <a:pt x="177265" y="177502"/>
                  </a:cubicBezTo>
                  <a:cubicBezTo>
                    <a:pt x="172368" y="173799"/>
                    <a:pt x="168071" y="172083"/>
                    <a:pt x="166803" y="171623"/>
                  </a:cubicBezTo>
                  <a:lnTo>
                    <a:pt x="136375" y="159420"/>
                  </a:lnTo>
                  <a:lnTo>
                    <a:pt x="136375" y="155597"/>
                  </a:lnTo>
                  <a:cubicBezTo>
                    <a:pt x="145729" y="150557"/>
                    <a:pt x="153314" y="142257"/>
                    <a:pt x="157825" y="132084"/>
                  </a:cubicBezTo>
                  <a:cubicBezTo>
                    <a:pt x="158071" y="132105"/>
                    <a:pt x="158318" y="132121"/>
                    <a:pt x="158568" y="132121"/>
                  </a:cubicBezTo>
                  <a:cubicBezTo>
                    <a:pt x="170734" y="132121"/>
                    <a:pt x="180631" y="121773"/>
                    <a:pt x="180631" y="109054"/>
                  </a:cubicBezTo>
                  <a:cubicBezTo>
                    <a:pt x="180631" y="99932"/>
                    <a:pt x="175524" y="92052"/>
                    <a:pt x="168151" y="88315"/>
                  </a:cubicBezTo>
                  <a:lnTo>
                    <a:pt x="168151" y="82387"/>
                  </a:lnTo>
                  <a:cubicBezTo>
                    <a:pt x="168151" y="49661"/>
                    <a:pt x="143469" y="23036"/>
                    <a:pt x="113132" y="23036"/>
                  </a:cubicBezTo>
                  <a:lnTo>
                    <a:pt x="109270" y="23036"/>
                  </a:lnTo>
                  <a:cubicBezTo>
                    <a:pt x="78933" y="23036"/>
                    <a:pt x="54251" y="49660"/>
                    <a:pt x="54251" y="82387"/>
                  </a:cubicBezTo>
                  <a:lnTo>
                    <a:pt x="54251" y="88340"/>
                  </a:lnTo>
                  <a:cubicBezTo>
                    <a:pt x="46909" y="92088"/>
                    <a:pt x="41827" y="99953"/>
                    <a:pt x="41827" y="109054"/>
                  </a:cubicBezTo>
                  <a:cubicBezTo>
                    <a:pt x="41827" y="121772"/>
                    <a:pt x="51722" y="132121"/>
                    <a:pt x="63884" y="132121"/>
                  </a:cubicBezTo>
                  <a:cubicBezTo>
                    <a:pt x="64167" y="132121"/>
                    <a:pt x="64446" y="132105"/>
                    <a:pt x="64723" y="132078"/>
                  </a:cubicBezTo>
                  <a:cubicBezTo>
                    <a:pt x="69348" y="142509"/>
                    <a:pt x="77197" y="150978"/>
                    <a:pt x="86876" y="155978"/>
                  </a:cubicBezTo>
                  <a:lnTo>
                    <a:pt x="86876" y="159368"/>
                  </a:lnTo>
                  <a:lnTo>
                    <a:pt x="55623" y="171611"/>
                  </a:lnTo>
                  <a:cubicBezTo>
                    <a:pt x="54401" y="172050"/>
                    <a:pt x="50012" y="173789"/>
                    <a:pt x="45019" y="177585"/>
                  </a:cubicBezTo>
                  <a:cubicBezTo>
                    <a:pt x="27918" y="160588"/>
                    <a:pt x="17311" y="137062"/>
                    <a:pt x="17311" y="111104"/>
                  </a:cubicBezTo>
                  <a:cubicBezTo>
                    <a:pt x="17311" y="59386"/>
                    <a:pt x="59384" y="17312"/>
                    <a:pt x="111100" y="17312"/>
                  </a:cubicBezTo>
                  <a:cubicBezTo>
                    <a:pt x="137384" y="17312"/>
                    <a:pt x="162634" y="28451"/>
                    <a:pt x="180371" y="47872"/>
                  </a:cubicBezTo>
                  <a:cubicBezTo>
                    <a:pt x="183593" y="51402"/>
                    <a:pt x="189068" y="51650"/>
                    <a:pt x="192599" y="48425"/>
                  </a:cubicBezTo>
                  <a:cubicBezTo>
                    <a:pt x="196129" y="45201"/>
                    <a:pt x="196376" y="39728"/>
                    <a:pt x="193152" y="36197"/>
                  </a:cubicBezTo>
                  <a:cubicBezTo>
                    <a:pt x="172144" y="13194"/>
                    <a:pt x="142236" y="0"/>
                    <a:pt x="111099" y="0"/>
                  </a:cubicBezTo>
                  <a:cubicBezTo>
                    <a:pt x="49838" y="0"/>
                    <a:pt x="0" y="49839"/>
                    <a:pt x="0" y="111102"/>
                  </a:cubicBezTo>
                  <a:cubicBezTo>
                    <a:pt x="0" y="172360"/>
                    <a:pt x="49838" y="222197"/>
                    <a:pt x="111099" y="222197"/>
                  </a:cubicBezTo>
                  <a:cubicBezTo>
                    <a:pt x="172360" y="222197"/>
                    <a:pt x="222198" y="172361"/>
                    <a:pt x="222198" y="111102"/>
                  </a:cubicBezTo>
                  <a:cubicBezTo>
                    <a:pt x="222198" y="94445"/>
                    <a:pt x="218599" y="78424"/>
                    <a:pt x="211503" y="63484"/>
                  </a:cubicBezTo>
                  <a:cubicBezTo>
                    <a:pt x="209452" y="59166"/>
                    <a:pt x="204287" y="57329"/>
                    <a:pt x="199972" y="59381"/>
                  </a:cubicBezTo>
                  <a:close/>
                  <a:moveTo>
                    <a:pt x="162379" y="110393"/>
                  </a:moveTo>
                  <a:lnTo>
                    <a:pt x="162379" y="105654"/>
                  </a:lnTo>
                  <a:cubicBezTo>
                    <a:pt x="162963" y="106610"/>
                    <a:pt x="163320" y="107779"/>
                    <a:pt x="163320" y="109055"/>
                  </a:cubicBezTo>
                  <a:cubicBezTo>
                    <a:pt x="163319" y="110368"/>
                    <a:pt x="162940" y="111567"/>
                    <a:pt x="162328" y="112535"/>
                  </a:cubicBezTo>
                  <a:cubicBezTo>
                    <a:pt x="162357" y="111823"/>
                    <a:pt x="162379" y="111112"/>
                    <a:pt x="162379" y="110393"/>
                  </a:cubicBezTo>
                  <a:close/>
                  <a:moveTo>
                    <a:pt x="59138" y="109056"/>
                  </a:moveTo>
                  <a:cubicBezTo>
                    <a:pt x="59138" y="107715"/>
                    <a:pt x="59535" y="106497"/>
                    <a:pt x="60172" y="105518"/>
                  </a:cubicBezTo>
                  <a:lnTo>
                    <a:pt x="60172" y="110397"/>
                  </a:lnTo>
                  <a:cubicBezTo>
                    <a:pt x="60172" y="111162"/>
                    <a:pt x="60196" y="111921"/>
                    <a:pt x="60226" y="112679"/>
                  </a:cubicBezTo>
                  <a:cubicBezTo>
                    <a:pt x="59557" y="111685"/>
                    <a:pt x="59138" y="110435"/>
                    <a:pt x="59138" y="109056"/>
                  </a:cubicBezTo>
                  <a:close/>
                  <a:moveTo>
                    <a:pt x="72823" y="83522"/>
                  </a:moveTo>
                  <a:cubicBezTo>
                    <a:pt x="72822" y="83522"/>
                    <a:pt x="72822" y="83522"/>
                    <a:pt x="72822" y="83522"/>
                  </a:cubicBezTo>
                  <a:cubicBezTo>
                    <a:pt x="72813" y="83522"/>
                    <a:pt x="72805" y="83522"/>
                    <a:pt x="72795" y="83522"/>
                  </a:cubicBezTo>
                  <a:cubicBezTo>
                    <a:pt x="72377" y="83522"/>
                    <a:pt x="71966" y="83563"/>
                    <a:pt x="71562" y="83620"/>
                  </a:cubicBezTo>
                  <a:lnTo>
                    <a:pt x="71562" y="82391"/>
                  </a:lnTo>
                  <a:cubicBezTo>
                    <a:pt x="71562" y="59209"/>
                    <a:pt x="88479" y="40349"/>
                    <a:pt x="109271" y="40349"/>
                  </a:cubicBezTo>
                  <a:lnTo>
                    <a:pt x="113133" y="40349"/>
                  </a:lnTo>
                  <a:cubicBezTo>
                    <a:pt x="133926" y="40349"/>
                    <a:pt x="150842" y="59210"/>
                    <a:pt x="150842" y="82391"/>
                  </a:cubicBezTo>
                  <a:lnTo>
                    <a:pt x="150842" y="83482"/>
                  </a:lnTo>
                  <a:cubicBezTo>
                    <a:pt x="140474" y="79974"/>
                    <a:pt x="136742" y="63955"/>
                    <a:pt x="136713" y="63822"/>
                  </a:cubicBezTo>
                  <a:cubicBezTo>
                    <a:pt x="136004" y="60399"/>
                    <a:pt x="133306" y="57738"/>
                    <a:pt x="129873" y="57078"/>
                  </a:cubicBezTo>
                  <a:cubicBezTo>
                    <a:pt x="126432" y="56418"/>
                    <a:pt x="122949" y="57888"/>
                    <a:pt x="121019" y="60804"/>
                  </a:cubicBezTo>
                  <a:cubicBezTo>
                    <a:pt x="106157" y="83270"/>
                    <a:pt x="73166" y="83522"/>
                    <a:pt x="72823" y="83522"/>
                  </a:cubicBezTo>
                  <a:close/>
                  <a:moveTo>
                    <a:pt x="77482" y="110395"/>
                  </a:moveTo>
                  <a:lnTo>
                    <a:pt x="77482" y="100617"/>
                  </a:lnTo>
                  <a:lnTo>
                    <a:pt x="77483" y="100617"/>
                  </a:lnTo>
                  <a:cubicBezTo>
                    <a:pt x="87004" y="99879"/>
                    <a:pt x="108812" y="96600"/>
                    <a:pt x="125368" y="81939"/>
                  </a:cubicBezTo>
                  <a:cubicBezTo>
                    <a:pt x="129218" y="88927"/>
                    <a:pt x="135429" y="96465"/>
                    <a:pt x="145069" y="99790"/>
                  </a:cubicBezTo>
                  <a:lnTo>
                    <a:pt x="145069" y="110393"/>
                  </a:lnTo>
                  <a:cubicBezTo>
                    <a:pt x="145069" y="128711"/>
                    <a:pt x="131774" y="143614"/>
                    <a:pt x="115431" y="143614"/>
                  </a:cubicBezTo>
                  <a:lnTo>
                    <a:pt x="107122" y="143614"/>
                  </a:lnTo>
                  <a:cubicBezTo>
                    <a:pt x="90778" y="143615"/>
                    <a:pt x="77482" y="128713"/>
                    <a:pt x="77482" y="110395"/>
                  </a:cubicBezTo>
                  <a:close/>
                  <a:moveTo>
                    <a:pt x="119063" y="160760"/>
                  </a:moveTo>
                  <a:lnTo>
                    <a:pt x="119063" y="164776"/>
                  </a:lnTo>
                  <a:lnTo>
                    <a:pt x="111345" y="172786"/>
                  </a:lnTo>
                  <a:lnTo>
                    <a:pt x="104187" y="165812"/>
                  </a:lnTo>
                  <a:lnTo>
                    <a:pt x="104187" y="160816"/>
                  </a:lnTo>
                  <a:lnTo>
                    <a:pt x="104188" y="160816"/>
                  </a:lnTo>
                  <a:cubicBezTo>
                    <a:pt x="105160" y="160881"/>
                    <a:pt x="106137" y="160925"/>
                    <a:pt x="107122" y="160925"/>
                  </a:cubicBezTo>
                  <a:lnTo>
                    <a:pt x="115431" y="160925"/>
                  </a:lnTo>
                  <a:cubicBezTo>
                    <a:pt x="116655" y="160925"/>
                    <a:pt x="117864" y="160858"/>
                    <a:pt x="119063" y="160760"/>
                  </a:cubicBezTo>
                  <a:close/>
                  <a:moveTo>
                    <a:pt x="111098" y="204889"/>
                  </a:moveTo>
                  <a:cubicBezTo>
                    <a:pt x="91848" y="204888"/>
                    <a:pt x="73937" y="199050"/>
                    <a:pt x="59029" y="189062"/>
                  </a:cubicBezTo>
                  <a:cubicBezTo>
                    <a:pt x="60457" y="188278"/>
                    <a:pt x="61402" y="187928"/>
                    <a:pt x="61400" y="187928"/>
                  </a:cubicBezTo>
                  <a:cubicBezTo>
                    <a:pt x="61400" y="187928"/>
                    <a:pt x="61400" y="187928"/>
                    <a:pt x="61400" y="187929"/>
                  </a:cubicBezTo>
                  <a:cubicBezTo>
                    <a:pt x="61533" y="187884"/>
                    <a:pt x="61665" y="187835"/>
                    <a:pt x="61798" y="187783"/>
                  </a:cubicBezTo>
                  <a:lnTo>
                    <a:pt x="90425" y="176572"/>
                  </a:lnTo>
                  <a:lnTo>
                    <a:pt x="105502" y="191259"/>
                  </a:lnTo>
                  <a:cubicBezTo>
                    <a:pt x="107121" y="192833"/>
                    <a:pt x="109287" y="193714"/>
                    <a:pt x="111541" y="193714"/>
                  </a:cubicBezTo>
                  <a:cubicBezTo>
                    <a:pt x="111586" y="193714"/>
                    <a:pt x="111633" y="193714"/>
                    <a:pt x="111679" y="193712"/>
                  </a:cubicBezTo>
                  <a:cubicBezTo>
                    <a:pt x="113982" y="193676"/>
                    <a:pt x="116176" y="192722"/>
                    <a:pt x="117774" y="191063"/>
                  </a:cubicBezTo>
                  <a:lnTo>
                    <a:pt x="131986" y="176313"/>
                  </a:lnTo>
                  <a:lnTo>
                    <a:pt x="160521" y="187758"/>
                  </a:lnTo>
                  <a:cubicBezTo>
                    <a:pt x="160674" y="187820"/>
                    <a:pt x="160830" y="187876"/>
                    <a:pt x="160986" y="187928"/>
                  </a:cubicBezTo>
                  <a:cubicBezTo>
                    <a:pt x="161006" y="187934"/>
                    <a:pt x="161899" y="188260"/>
                    <a:pt x="163262" y="189001"/>
                  </a:cubicBezTo>
                  <a:cubicBezTo>
                    <a:pt x="148338" y="199029"/>
                    <a:pt x="130391" y="204889"/>
                    <a:pt x="111098" y="204889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323">
              <a:extLst>
                <a:ext uri="{FF2B5EF4-FFF2-40B4-BE49-F238E27FC236}">
                  <a16:creationId xmlns:a16="http://schemas.microsoft.com/office/drawing/2014/main" id="{ED0263A9-5065-442C-BF5E-E47CCF515AC7}"/>
                </a:ext>
              </a:extLst>
            </p:cNvPr>
            <p:cNvSpPr/>
            <p:nvPr/>
          </p:nvSpPr>
          <p:spPr>
            <a:xfrm>
              <a:off x="4583600" y="3717251"/>
              <a:ext cx="242172" cy="242170"/>
            </a:xfrm>
            <a:custGeom>
              <a:avLst/>
              <a:gdLst>
                <a:gd name="connsiteX0" fmla="*/ 233519 w 242172"/>
                <a:gd name="connsiteY0" fmla="*/ 91969 h 242170"/>
                <a:gd name="connsiteX1" fmla="*/ 217288 w 242172"/>
                <a:gd name="connsiteY1" fmla="*/ 91969 h 242170"/>
                <a:gd name="connsiteX2" fmla="*/ 209694 w 242172"/>
                <a:gd name="connsiteY2" fmla="*/ 73656 h 242170"/>
                <a:gd name="connsiteX3" fmla="*/ 221176 w 242172"/>
                <a:gd name="connsiteY3" fmla="*/ 62176 h 242170"/>
                <a:gd name="connsiteX4" fmla="*/ 221176 w 242172"/>
                <a:gd name="connsiteY4" fmla="*/ 49935 h 242170"/>
                <a:gd name="connsiteX5" fmla="*/ 192239 w 242172"/>
                <a:gd name="connsiteY5" fmla="*/ 20997 h 242170"/>
                <a:gd name="connsiteX6" fmla="*/ 186119 w 242172"/>
                <a:gd name="connsiteY6" fmla="*/ 18462 h 242170"/>
                <a:gd name="connsiteX7" fmla="*/ 179999 w 242172"/>
                <a:gd name="connsiteY7" fmla="*/ 20996 h 242170"/>
                <a:gd name="connsiteX8" fmla="*/ 168516 w 242172"/>
                <a:gd name="connsiteY8" fmla="*/ 32479 h 242170"/>
                <a:gd name="connsiteX9" fmla="*/ 150203 w 242172"/>
                <a:gd name="connsiteY9" fmla="*/ 24884 h 242170"/>
                <a:gd name="connsiteX10" fmla="*/ 150203 w 242172"/>
                <a:gd name="connsiteY10" fmla="*/ 8655 h 242170"/>
                <a:gd name="connsiteX11" fmla="*/ 141548 w 242172"/>
                <a:gd name="connsiteY11" fmla="*/ 0 h 242170"/>
                <a:gd name="connsiteX12" fmla="*/ 100625 w 242172"/>
                <a:gd name="connsiteY12" fmla="*/ 0 h 242170"/>
                <a:gd name="connsiteX13" fmla="*/ 91970 w 242172"/>
                <a:gd name="connsiteY13" fmla="*/ 8655 h 242170"/>
                <a:gd name="connsiteX14" fmla="*/ 91970 w 242172"/>
                <a:gd name="connsiteY14" fmla="*/ 24884 h 242170"/>
                <a:gd name="connsiteX15" fmla="*/ 73657 w 242172"/>
                <a:gd name="connsiteY15" fmla="*/ 32479 h 242170"/>
                <a:gd name="connsiteX16" fmla="*/ 62175 w 242172"/>
                <a:gd name="connsiteY16" fmla="*/ 20997 h 242170"/>
                <a:gd name="connsiteX17" fmla="*/ 56054 w 242172"/>
                <a:gd name="connsiteY17" fmla="*/ 18462 h 242170"/>
                <a:gd name="connsiteX18" fmla="*/ 49934 w 242172"/>
                <a:gd name="connsiteY18" fmla="*/ 20996 h 242170"/>
                <a:gd name="connsiteX19" fmla="*/ 20996 w 242172"/>
                <a:gd name="connsiteY19" fmla="*/ 49934 h 242170"/>
                <a:gd name="connsiteX20" fmla="*/ 20996 w 242172"/>
                <a:gd name="connsiteY20" fmla="*/ 62175 h 242170"/>
                <a:gd name="connsiteX21" fmla="*/ 32478 w 242172"/>
                <a:gd name="connsiteY21" fmla="*/ 73657 h 242170"/>
                <a:gd name="connsiteX22" fmla="*/ 24883 w 242172"/>
                <a:gd name="connsiteY22" fmla="*/ 91969 h 242170"/>
                <a:gd name="connsiteX23" fmla="*/ 8655 w 242172"/>
                <a:gd name="connsiteY23" fmla="*/ 91969 h 242170"/>
                <a:gd name="connsiteX24" fmla="*/ 0 w 242172"/>
                <a:gd name="connsiteY24" fmla="*/ 100624 h 242170"/>
                <a:gd name="connsiteX25" fmla="*/ 0 w 242172"/>
                <a:gd name="connsiteY25" fmla="*/ 141549 h 242170"/>
                <a:gd name="connsiteX26" fmla="*/ 8655 w 242172"/>
                <a:gd name="connsiteY26" fmla="*/ 150204 h 242170"/>
                <a:gd name="connsiteX27" fmla="*/ 24884 w 242172"/>
                <a:gd name="connsiteY27" fmla="*/ 150204 h 242170"/>
                <a:gd name="connsiteX28" fmla="*/ 32479 w 242172"/>
                <a:gd name="connsiteY28" fmla="*/ 168518 h 242170"/>
                <a:gd name="connsiteX29" fmla="*/ 20997 w 242172"/>
                <a:gd name="connsiteY29" fmla="*/ 179998 h 242170"/>
                <a:gd name="connsiteX30" fmla="*/ 18462 w 242172"/>
                <a:gd name="connsiteY30" fmla="*/ 186119 h 242170"/>
                <a:gd name="connsiteX31" fmla="*/ 20997 w 242172"/>
                <a:gd name="connsiteY31" fmla="*/ 192240 h 242170"/>
                <a:gd name="connsiteX32" fmla="*/ 49935 w 242172"/>
                <a:gd name="connsiteY32" fmla="*/ 221177 h 242170"/>
                <a:gd name="connsiteX33" fmla="*/ 62175 w 242172"/>
                <a:gd name="connsiteY33" fmla="*/ 221177 h 242170"/>
                <a:gd name="connsiteX34" fmla="*/ 73657 w 242172"/>
                <a:gd name="connsiteY34" fmla="*/ 209695 h 242170"/>
                <a:gd name="connsiteX35" fmla="*/ 91970 w 242172"/>
                <a:gd name="connsiteY35" fmla="*/ 217289 h 242170"/>
                <a:gd name="connsiteX36" fmla="*/ 91970 w 242172"/>
                <a:gd name="connsiteY36" fmla="*/ 233516 h 242170"/>
                <a:gd name="connsiteX37" fmla="*/ 100625 w 242172"/>
                <a:gd name="connsiteY37" fmla="*/ 242171 h 242170"/>
                <a:gd name="connsiteX38" fmla="*/ 141548 w 242172"/>
                <a:gd name="connsiteY38" fmla="*/ 242171 h 242170"/>
                <a:gd name="connsiteX39" fmla="*/ 150203 w 242172"/>
                <a:gd name="connsiteY39" fmla="*/ 233516 h 242170"/>
                <a:gd name="connsiteX40" fmla="*/ 150203 w 242172"/>
                <a:gd name="connsiteY40" fmla="*/ 217289 h 242170"/>
                <a:gd name="connsiteX41" fmla="*/ 168516 w 242172"/>
                <a:gd name="connsiteY41" fmla="*/ 209695 h 242170"/>
                <a:gd name="connsiteX42" fmla="*/ 179999 w 242172"/>
                <a:gd name="connsiteY42" fmla="*/ 221177 h 242170"/>
                <a:gd name="connsiteX43" fmla="*/ 192239 w 242172"/>
                <a:gd name="connsiteY43" fmla="*/ 221177 h 242170"/>
                <a:gd name="connsiteX44" fmla="*/ 221176 w 242172"/>
                <a:gd name="connsiteY44" fmla="*/ 192240 h 242170"/>
                <a:gd name="connsiteX45" fmla="*/ 221176 w 242172"/>
                <a:gd name="connsiteY45" fmla="*/ 180000 h 242170"/>
                <a:gd name="connsiteX46" fmla="*/ 209694 w 242172"/>
                <a:gd name="connsiteY46" fmla="*/ 168516 h 242170"/>
                <a:gd name="connsiteX47" fmla="*/ 217287 w 242172"/>
                <a:gd name="connsiteY47" fmla="*/ 150204 h 242170"/>
                <a:gd name="connsiteX48" fmla="*/ 233518 w 242172"/>
                <a:gd name="connsiteY48" fmla="*/ 150204 h 242170"/>
                <a:gd name="connsiteX49" fmla="*/ 242173 w 242172"/>
                <a:gd name="connsiteY49" fmla="*/ 141549 h 242170"/>
                <a:gd name="connsiteX50" fmla="*/ 242173 w 242172"/>
                <a:gd name="connsiteY50" fmla="*/ 100624 h 242170"/>
                <a:gd name="connsiteX51" fmla="*/ 233519 w 242172"/>
                <a:gd name="connsiteY51" fmla="*/ 91969 h 242170"/>
                <a:gd name="connsiteX52" fmla="*/ 224864 w 242172"/>
                <a:gd name="connsiteY52" fmla="*/ 132894 h 242170"/>
                <a:gd name="connsiteX53" fmla="*/ 210632 w 242172"/>
                <a:gd name="connsiteY53" fmla="*/ 132894 h 242170"/>
                <a:gd name="connsiteX54" fmla="*/ 202193 w 242172"/>
                <a:gd name="connsiteY54" fmla="*/ 139629 h 242170"/>
                <a:gd name="connsiteX55" fmla="*/ 191541 w 242172"/>
                <a:gd name="connsiteY55" fmla="*/ 165317 h 242170"/>
                <a:gd name="connsiteX56" fmla="*/ 192747 w 242172"/>
                <a:gd name="connsiteY56" fmla="*/ 176047 h 242170"/>
                <a:gd name="connsiteX57" fmla="*/ 202819 w 242172"/>
                <a:gd name="connsiteY57" fmla="*/ 186120 h 242170"/>
                <a:gd name="connsiteX58" fmla="*/ 186121 w 242172"/>
                <a:gd name="connsiteY58" fmla="*/ 202818 h 242170"/>
                <a:gd name="connsiteX59" fmla="*/ 176049 w 242172"/>
                <a:gd name="connsiteY59" fmla="*/ 192746 h 242170"/>
                <a:gd name="connsiteX60" fmla="*/ 165320 w 242172"/>
                <a:gd name="connsiteY60" fmla="*/ 191540 h 242170"/>
                <a:gd name="connsiteX61" fmla="*/ 139629 w 242172"/>
                <a:gd name="connsiteY61" fmla="*/ 202193 h 242170"/>
                <a:gd name="connsiteX62" fmla="*/ 132896 w 242172"/>
                <a:gd name="connsiteY62" fmla="*/ 210632 h 242170"/>
                <a:gd name="connsiteX63" fmla="*/ 132896 w 242172"/>
                <a:gd name="connsiteY63" fmla="*/ 224862 h 242170"/>
                <a:gd name="connsiteX64" fmla="*/ 109282 w 242172"/>
                <a:gd name="connsiteY64" fmla="*/ 224862 h 242170"/>
                <a:gd name="connsiteX65" fmla="*/ 109282 w 242172"/>
                <a:gd name="connsiteY65" fmla="*/ 210632 h 242170"/>
                <a:gd name="connsiteX66" fmla="*/ 102549 w 242172"/>
                <a:gd name="connsiteY66" fmla="*/ 202193 h 242170"/>
                <a:gd name="connsiteX67" fmla="*/ 76858 w 242172"/>
                <a:gd name="connsiteY67" fmla="*/ 191540 h 242170"/>
                <a:gd name="connsiteX68" fmla="*/ 66129 w 242172"/>
                <a:gd name="connsiteY68" fmla="*/ 192746 h 242170"/>
                <a:gd name="connsiteX69" fmla="*/ 56058 w 242172"/>
                <a:gd name="connsiteY69" fmla="*/ 202818 h 242170"/>
                <a:gd name="connsiteX70" fmla="*/ 39359 w 242172"/>
                <a:gd name="connsiteY70" fmla="*/ 186120 h 242170"/>
                <a:gd name="connsiteX71" fmla="*/ 49430 w 242172"/>
                <a:gd name="connsiteY71" fmla="*/ 176049 h 242170"/>
                <a:gd name="connsiteX72" fmla="*/ 50637 w 242172"/>
                <a:gd name="connsiteY72" fmla="*/ 165319 h 242170"/>
                <a:gd name="connsiteX73" fmla="*/ 39985 w 242172"/>
                <a:gd name="connsiteY73" fmla="*/ 139628 h 242170"/>
                <a:gd name="connsiteX74" fmla="*/ 31546 w 242172"/>
                <a:gd name="connsiteY74" fmla="*/ 132893 h 242170"/>
                <a:gd name="connsiteX75" fmla="*/ 17310 w 242172"/>
                <a:gd name="connsiteY75" fmla="*/ 132893 h 242170"/>
                <a:gd name="connsiteX76" fmla="*/ 17310 w 242172"/>
                <a:gd name="connsiteY76" fmla="*/ 109279 h 242170"/>
                <a:gd name="connsiteX77" fmla="*/ 31542 w 242172"/>
                <a:gd name="connsiteY77" fmla="*/ 109279 h 242170"/>
                <a:gd name="connsiteX78" fmla="*/ 39981 w 242172"/>
                <a:gd name="connsiteY78" fmla="*/ 102543 h 242170"/>
                <a:gd name="connsiteX79" fmla="*/ 50632 w 242172"/>
                <a:gd name="connsiteY79" fmla="*/ 76854 h 242170"/>
                <a:gd name="connsiteX80" fmla="*/ 49426 w 242172"/>
                <a:gd name="connsiteY80" fmla="*/ 66124 h 242170"/>
                <a:gd name="connsiteX81" fmla="*/ 39355 w 242172"/>
                <a:gd name="connsiteY81" fmla="*/ 56053 h 242170"/>
                <a:gd name="connsiteX82" fmla="*/ 56054 w 242172"/>
                <a:gd name="connsiteY82" fmla="*/ 39354 h 242170"/>
                <a:gd name="connsiteX83" fmla="*/ 66125 w 242172"/>
                <a:gd name="connsiteY83" fmla="*/ 49426 h 242170"/>
                <a:gd name="connsiteX84" fmla="*/ 76855 w 242172"/>
                <a:gd name="connsiteY84" fmla="*/ 50632 h 242170"/>
                <a:gd name="connsiteX85" fmla="*/ 102542 w 242172"/>
                <a:gd name="connsiteY85" fmla="*/ 39982 h 242170"/>
                <a:gd name="connsiteX86" fmla="*/ 109279 w 242172"/>
                <a:gd name="connsiteY86" fmla="*/ 31542 h 242170"/>
                <a:gd name="connsiteX87" fmla="*/ 109279 w 242172"/>
                <a:gd name="connsiteY87" fmla="*/ 17311 h 242170"/>
                <a:gd name="connsiteX88" fmla="*/ 132892 w 242172"/>
                <a:gd name="connsiteY88" fmla="*/ 17311 h 242170"/>
                <a:gd name="connsiteX89" fmla="*/ 132892 w 242172"/>
                <a:gd name="connsiteY89" fmla="*/ 31545 h 242170"/>
                <a:gd name="connsiteX90" fmla="*/ 139628 w 242172"/>
                <a:gd name="connsiteY90" fmla="*/ 39985 h 242170"/>
                <a:gd name="connsiteX91" fmla="*/ 165316 w 242172"/>
                <a:gd name="connsiteY91" fmla="*/ 50636 h 242170"/>
                <a:gd name="connsiteX92" fmla="*/ 176046 w 242172"/>
                <a:gd name="connsiteY92" fmla="*/ 49430 h 242170"/>
                <a:gd name="connsiteX93" fmla="*/ 186118 w 242172"/>
                <a:gd name="connsiteY93" fmla="*/ 39358 h 242170"/>
                <a:gd name="connsiteX94" fmla="*/ 202816 w 242172"/>
                <a:gd name="connsiteY94" fmla="*/ 56057 h 242170"/>
                <a:gd name="connsiteX95" fmla="*/ 192745 w 242172"/>
                <a:gd name="connsiteY95" fmla="*/ 66128 h 242170"/>
                <a:gd name="connsiteX96" fmla="*/ 191538 w 242172"/>
                <a:gd name="connsiteY96" fmla="*/ 76858 h 242170"/>
                <a:gd name="connsiteX97" fmla="*/ 202191 w 242172"/>
                <a:gd name="connsiteY97" fmla="*/ 102548 h 242170"/>
                <a:gd name="connsiteX98" fmla="*/ 210630 w 242172"/>
                <a:gd name="connsiteY98" fmla="*/ 109283 h 242170"/>
                <a:gd name="connsiteX99" fmla="*/ 224862 w 242172"/>
                <a:gd name="connsiteY99" fmla="*/ 109283 h 242170"/>
                <a:gd name="connsiteX100" fmla="*/ 224862 w 242172"/>
                <a:gd name="connsiteY100" fmla="*/ 132894 h 24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42172" h="242170">
                  <a:moveTo>
                    <a:pt x="233519" y="91969"/>
                  </a:moveTo>
                  <a:lnTo>
                    <a:pt x="217288" y="91969"/>
                  </a:lnTo>
                  <a:cubicBezTo>
                    <a:pt x="215373" y="85628"/>
                    <a:pt x="212834" y="79504"/>
                    <a:pt x="209694" y="73656"/>
                  </a:cubicBezTo>
                  <a:lnTo>
                    <a:pt x="221176" y="62176"/>
                  </a:lnTo>
                  <a:cubicBezTo>
                    <a:pt x="224556" y="58794"/>
                    <a:pt x="224556" y="53315"/>
                    <a:pt x="221176" y="49935"/>
                  </a:cubicBezTo>
                  <a:lnTo>
                    <a:pt x="192239" y="20997"/>
                  </a:lnTo>
                  <a:cubicBezTo>
                    <a:pt x="190616" y="19373"/>
                    <a:pt x="188414" y="18462"/>
                    <a:pt x="186119" y="18462"/>
                  </a:cubicBezTo>
                  <a:cubicBezTo>
                    <a:pt x="183823" y="18462"/>
                    <a:pt x="181622" y="19373"/>
                    <a:pt x="179999" y="20996"/>
                  </a:cubicBezTo>
                  <a:lnTo>
                    <a:pt x="168516" y="32479"/>
                  </a:lnTo>
                  <a:cubicBezTo>
                    <a:pt x="162667" y="29338"/>
                    <a:pt x="156542" y="26799"/>
                    <a:pt x="150203" y="24884"/>
                  </a:cubicBezTo>
                  <a:lnTo>
                    <a:pt x="150203" y="8655"/>
                  </a:lnTo>
                  <a:cubicBezTo>
                    <a:pt x="150203" y="3873"/>
                    <a:pt x="146327" y="0"/>
                    <a:pt x="141548" y="0"/>
                  </a:cubicBezTo>
                  <a:lnTo>
                    <a:pt x="100625" y="0"/>
                  </a:lnTo>
                  <a:cubicBezTo>
                    <a:pt x="95845" y="0"/>
                    <a:pt x="91970" y="3874"/>
                    <a:pt x="91970" y="8655"/>
                  </a:cubicBezTo>
                  <a:lnTo>
                    <a:pt x="91970" y="24884"/>
                  </a:lnTo>
                  <a:cubicBezTo>
                    <a:pt x="85630" y="26799"/>
                    <a:pt x="79507" y="29338"/>
                    <a:pt x="73657" y="32479"/>
                  </a:cubicBezTo>
                  <a:lnTo>
                    <a:pt x="62175" y="20997"/>
                  </a:lnTo>
                  <a:cubicBezTo>
                    <a:pt x="60551" y="19373"/>
                    <a:pt x="58350" y="18462"/>
                    <a:pt x="56054" y="18462"/>
                  </a:cubicBezTo>
                  <a:cubicBezTo>
                    <a:pt x="53758" y="18462"/>
                    <a:pt x="51557" y="19373"/>
                    <a:pt x="49934" y="20996"/>
                  </a:cubicBezTo>
                  <a:lnTo>
                    <a:pt x="20996" y="49934"/>
                  </a:lnTo>
                  <a:cubicBezTo>
                    <a:pt x="17616" y="53315"/>
                    <a:pt x="17616" y="58794"/>
                    <a:pt x="20996" y="62175"/>
                  </a:cubicBezTo>
                  <a:lnTo>
                    <a:pt x="32478" y="73657"/>
                  </a:lnTo>
                  <a:cubicBezTo>
                    <a:pt x="29338" y="79505"/>
                    <a:pt x="26799" y="85628"/>
                    <a:pt x="24883" y="91969"/>
                  </a:cubicBezTo>
                  <a:lnTo>
                    <a:pt x="8655" y="91969"/>
                  </a:lnTo>
                  <a:cubicBezTo>
                    <a:pt x="3876" y="91969"/>
                    <a:pt x="0" y="95843"/>
                    <a:pt x="0" y="100624"/>
                  </a:cubicBezTo>
                  <a:lnTo>
                    <a:pt x="0" y="141549"/>
                  </a:lnTo>
                  <a:cubicBezTo>
                    <a:pt x="0" y="146329"/>
                    <a:pt x="3876" y="150204"/>
                    <a:pt x="8655" y="150204"/>
                  </a:cubicBezTo>
                  <a:lnTo>
                    <a:pt x="24884" y="150204"/>
                  </a:lnTo>
                  <a:cubicBezTo>
                    <a:pt x="26800" y="156544"/>
                    <a:pt x="29339" y="162669"/>
                    <a:pt x="32479" y="168518"/>
                  </a:cubicBezTo>
                  <a:lnTo>
                    <a:pt x="20997" y="179998"/>
                  </a:lnTo>
                  <a:cubicBezTo>
                    <a:pt x="19373" y="181622"/>
                    <a:pt x="18462" y="183822"/>
                    <a:pt x="18462" y="186119"/>
                  </a:cubicBezTo>
                  <a:cubicBezTo>
                    <a:pt x="18462" y="188414"/>
                    <a:pt x="19373" y="190616"/>
                    <a:pt x="20997" y="192240"/>
                  </a:cubicBezTo>
                  <a:lnTo>
                    <a:pt x="49935" y="221177"/>
                  </a:lnTo>
                  <a:cubicBezTo>
                    <a:pt x="53315" y="224556"/>
                    <a:pt x="58795" y="224556"/>
                    <a:pt x="62175" y="221177"/>
                  </a:cubicBezTo>
                  <a:lnTo>
                    <a:pt x="73657" y="209695"/>
                  </a:lnTo>
                  <a:cubicBezTo>
                    <a:pt x="79505" y="212834"/>
                    <a:pt x="85629" y="215374"/>
                    <a:pt x="91970" y="217289"/>
                  </a:cubicBezTo>
                  <a:lnTo>
                    <a:pt x="91970" y="233516"/>
                  </a:lnTo>
                  <a:cubicBezTo>
                    <a:pt x="91970" y="238297"/>
                    <a:pt x="95845" y="242171"/>
                    <a:pt x="100625" y="242171"/>
                  </a:cubicBezTo>
                  <a:lnTo>
                    <a:pt x="141548" y="242171"/>
                  </a:lnTo>
                  <a:cubicBezTo>
                    <a:pt x="146327" y="242171"/>
                    <a:pt x="150203" y="238296"/>
                    <a:pt x="150203" y="233516"/>
                  </a:cubicBezTo>
                  <a:lnTo>
                    <a:pt x="150203" y="217289"/>
                  </a:lnTo>
                  <a:cubicBezTo>
                    <a:pt x="156543" y="215374"/>
                    <a:pt x="162667" y="212834"/>
                    <a:pt x="168516" y="209695"/>
                  </a:cubicBezTo>
                  <a:lnTo>
                    <a:pt x="179999" y="221177"/>
                  </a:lnTo>
                  <a:cubicBezTo>
                    <a:pt x="183379" y="224556"/>
                    <a:pt x="188859" y="224556"/>
                    <a:pt x="192239" y="221177"/>
                  </a:cubicBezTo>
                  <a:lnTo>
                    <a:pt x="221176" y="192240"/>
                  </a:lnTo>
                  <a:cubicBezTo>
                    <a:pt x="224556" y="188858"/>
                    <a:pt x="224556" y="183379"/>
                    <a:pt x="221176" y="180000"/>
                  </a:cubicBezTo>
                  <a:lnTo>
                    <a:pt x="209694" y="168516"/>
                  </a:lnTo>
                  <a:cubicBezTo>
                    <a:pt x="212833" y="162670"/>
                    <a:pt x="215372" y="156544"/>
                    <a:pt x="217287" y="150204"/>
                  </a:cubicBezTo>
                  <a:lnTo>
                    <a:pt x="233518" y="150204"/>
                  </a:lnTo>
                  <a:cubicBezTo>
                    <a:pt x="238297" y="150204"/>
                    <a:pt x="242173" y="146329"/>
                    <a:pt x="242173" y="141549"/>
                  </a:cubicBezTo>
                  <a:lnTo>
                    <a:pt x="242173" y="100624"/>
                  </a:lnTo>
                  <a:cubicBezTo>
                    <a:pt x="242174" y="95843"/>
                    <a:pt x="238298" y="91969"/>
                    <a:pt x="233519" y="91969"/>
                  </a:cubicBezTo>
                  <a:close/>
                  <a:moveTo>
                    <a:pt x="224864" y="132894"/>
                  </a:moveTo>
                  <a:lnTo>
                    <a:pt x="210632" y="132894"/>
                  </a:lnTo>
                  <a:cubicBezTo>
                    <a:pt x="206591" y="132894"/>
                    <a:pt x="203089" y="135689"/>
                    <a:pt x="202193" y="139629"/>
                  </a:cubicBezTo>
                  <a:cubicBezTo>
                    <a:pt x="200120" y="148738"/>
                    <a:pt x="196536" y="157380"/>
                    <a:pt x="191541" y="165317"/>
                  </a:cubicBezTo>
                  <a:cubicBezTo>
                    <a:pt x="189390" y="168736"/>
                    <a:pt x="189889" y="173189"/>
                    <a:pt x="192747" y="176047"/>
                  </a:cubicBezTo>
                  <a:lnTo>
                    <a:pt x="202819" y="186120"/>
                  </a:lnTo>
                  <a:lnTo>
                    <a:pt x="186121" y="202818"/>
                  </a:lnTo>
                  <a:lnTo>
                    <a:pt x="176049" y="192746"/>
                  </a:lnTo>
                  <a:cubicBezTo>
                    <a:pt x="173191" y="189889"/>
                    <a:pt x="168740" y="189389"/>
                    <a:pt x="165320" y="191540"/>
                  </a:cubicBezTo>
                  <a:cubicBezTo>
                    <a:pt x="157379" y="196536"/>
                    <a:pt x="148736" y="200121"/>
                    <a:pt x="139629" y="202193"/>
                  </a:cubicBezTo>
                  <a:cubicBezTo>
                    <a:pt x="135691" y="203088"/>
                    <a:pt x="132896" y="206592"/>
                    <a:pt x="132896" y="210632"/>
                  </a:cubicBezTo>
                  <a:lnTo>
                    <a:pt x="132896" y="224862"/>
                  </a:lnTo>
                  <a:lnTo>
                    <a:pt x="109282" y="224862"/>
                  </a:lnTo>
                  <a:lnTo>
                    <a:pt x="109282" y="210632"/>
                  </a:lnTo>
                  <a:cubicBezTo>
                    <a:pt x="109282" y="206591"/>
                    <a:pt x="106487" y="203089"/>
                    <a:pt x="102549" y="202193"/>
                  </a:cubicBezTo>
                  <a:cubicBezTo>
                    <a:pt x="93442" y="200119"/>
                    <a:pt x="84799" y="196535"/>
                    <a:pt x="76858" y="191540"/>
                  </a:cubicBezTo>
                  <a:cubicBezTo>
                    <a:pt x="73437" y="189389"/>
                    <a:pt x="68986" y="189888"/>
                    <a:pt x="66129" y="192746"/>
                  </a:cubicBezTo>
                  <a:lnTo>
                    <a:pt x="56058" y="202818"/>
                  </a:lnTo>
                  <a:lnTo>
                    <a:pt x="39359" y="186120"/>
                  </a:lnTo>
                  <a:lnTo>
                    <a:pt x="49430" y="176049"/>
                  </a:lnTo>
                  <a:cubicBezTo>
                    <a:pt x="52288" y="173191"/>
                    <a:pt x="52787" y="168739"/>
                    <a:pt x="50637" y="165319"/>
                  </a:cubicBezTo>
                  <a:cubicBezTo>
                    <a:pt x="45640" y="157378"/>
                    <a:pt x="42055" y="148735"/>
                    <a:pt x="39985" y="139628"/>
                  </a:cubicBezTo>
                  <a:cubicBezTo>
                    <a:pt x="39090" y="135690"/>
                    <a:pt x="35586" y="132893"/>
                    <a:pt x="31546" y="132893"/>
                  </a:cubicBezTo>
                  <a:lnTo>
                    <a:pt x="17310" y="132893"/>
                  </a:lnTo>
                  <a:lnTo>
                    <a:pt x="17310" y="109279"/>
                  </a:lnTo>
                  <a:lnTo>
                    <a:pt x="31542" y="109279"/>
                  </a:lnTo>
                  <a:cubicBezTo>
                    <a:pt x="35583" y="109279"/>
                    <a:pt x="39086" y="106483"/>
                    <a:pt x="39981" y="102543"/>
                  </a:cubicBezTo>
                  <a:cubicBezTo>
                    <a:pt x="42053" y="93438"/>
                    <a:pt x="45636" y="84796"/>
                    <a:pt x="50632" y="76854"/>
                  </a:cubicBezTo>
                  <a:cubicBezTo>
                    <a:pt x="52783" y="73434"/>
                    <a:pt x="52284" y="68982"/>
                    <a:pt x="49426" y="66124"/>
                  </a:cubicBezTo>
                  <a:lnTo>
                    <a:pt x="39355" y="56053"/>
                  </a:lnTo>
                  <a:lnTo>
                    <a:pt x="56054" y="39354"/>
                  </a:lnTo>
                  <a:lnTo>
                    <a:pt x="66125" y="49426"/>
                  </a:lnTo>
                  <a:cubicBezTo>
                    <a:pt x="68983" y="52285"/>
                    <a:pt x="73434" y="52783"/>
                    <a:pt x="76855" y="50632"/>
                  </a:cubicBezTo>
                  <a:cubicBezTo>
                    <a:pt x="84798" y="45635"/>
                    <a:pt x="93441" y="42051"/>
                    <a:pt x="102542" y="39982"/>
                  </a:cubicBezTo>
                  <a:cubicBezTo>
                    <a:pt x="106483" y="39087"/>
                    <a:pt x="109279" y="35583"/>
                    <a:pt x="109279" y="31542"/>
                  </a:cubicBezTo>
                  <a:lnTo>
                    <a:pt x="109279" y="17311"/>
                  </a:lnTo>
                  <a:lnTo>
                    <a:pt x="132892" y="17311"/>
                  </a:lnTo>
                  <a:lnTo>
                    <a:pt x="132892" y="31545"/>
                  </a:lnTo>
                  <a:cubicBezTo>
                    <a:pt x="132892" y="35587"/>
                    <a:pt x="135688" y="39089"/>
                    <a:pt x="139628" y="39985"/>
                  </a:cubicBezTo>
                  <a:cubicBezTo>
                    <a:pt x="148731" y="42054"/>
                    <a:pt x="157373" y="45638"/>
                    <a:pt x="165316" y="50636"/>
                  </a:cubicBezTo>
                  <a:cubicBezTo>
                    <a:pt x="168735" y="52786"/>
                    <a:pt x="173189" y="52287"/>
                    <a:pt x="176046" y="49430"/>
                  </a:cubicBezTo>
                  <a:lnTo>
                    <a:pt x="186118" y="39358"/>
                  </a:lnTo>
                  <a:lnTo>
                    <a:pt x="202816" y="56057"/>
                  </a:lnTo>
                  <a:lnTo>
                    <a:pt x="192745" y="66128"/>
                  </a:lnTo>
                  <a:cubicBezTo>
                    <a:pt x="189887" y="68986"/>
                    <a:pt x="189388" y="73438"/>
                    <a:pt x="191538" y="76858"/>
                  </a:cubicBezTo>
                  <a:cubicBezTo>
                    <a:pt x="196534" y="84798"/>
                    <a:pt x="200119" y="93441"/>
                    <a:pt x="202191" y="102548"/>
                  </a:cubicBezTo>
                  <a:cubicBezTo>
                    <a:pt x="203087" y="106487"/>
                    <a:pt x="206590" y="109283"/>
                    <a:pt x="210630" y="109283"/>
                  </a:cubicBezTo>
                  <a:lnTo>
                    <a:pt x="224862" y="109283"/>
                  </a:lnTo>
                  <a:lnTo>
                    <a:pt x="224862" y="132894"/>
                  </a:ln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324">
              <a:extLst>
                <a:ext uri="{FF2B5EF4-FFF2-40B4-BE49-F238E27FC236}">
                  <a16:creationId xmlns:a16="http://schemas.microsoft.com/office/drawing/2014/main" id="{65F76842-12FA-4065-8B9D-00C216BBE143}"/>
                </a:ext>
              </a:extLst>
            </p:cNvPr>
            <p:cNvSpPr/>
            <p:nvPr/>
          </p:nvSpPr>
          <p:spPr>
            <a:xfrm>
              <a:off x="4645965" y="3779616"/>
              <a:ext cx="117444" cy="117441"/>
            </a:xfrm>
            <a:custGeom>
              <a:avLst/>
              <a:gdLst>
                <a:gd name="connsiteX0" fmla="*/ 58722 w 117444"/>
                <a:gd name="connsiteY0" fmla="*/ 0 h 117441"/>
                <a:gd name="connsiteX1" fmla="*/ 0 w 117444"/>
                <a:gd name="connsiteY1" fmla="*/ 58722 h 117441"/>
                <a:gd name="connsiteX2" fmla="*/ 4618 w 117444"/>
                <a:gd name="connsiteY2" fmla="*/ 81582 h 117441"/>
                <a:gd name="connsiteX3" fmla="*/ 15960 w 117444"/>
                <a:gd name="connsiteY3" fmla="*/ 86181 h 117441"/>
                <a:gd name="connsiteX4" fmla="*/ 20560 w 117444"/>
                <a:gd name="connsiteY4" fmla="*/ 74839 h 117441"/>
                <a:gd name="connsiteX5" fmla="*/ 17309 w 117444"/>
                <a:gd name="connsiteY5" fmla="*/ 58723 h 117441"/>
                <a:gd name="connsiteX6" fmla="*/ 58721 w 117444"/>
                <a:gd name="connsiteY6" fmla="*/ 17311 h 117441"/>
                <a:gd name="connsiteX7" fmla="*/ 100132 w 117444"/>
                <a:gd name="connsiteY7" fmla="*/ 58723 h 117441"/>
                <a:gd name="connsiteX8" fmla="*/ 58721 w 117444"/>
                <a:gd name="connsiteY8" fmla="*/ 100133 h 117441"/>
                <a:gd name="connsiteX9" fmla="*/ 35573 w 117444"/>
                <a:gd name="connsiteY9" fmla="*/ 93066 h 117441"/>
                <a:gd name="connsiteX10" fmla="*/ 23557 w 117444"/>
                <a:gd name="connsiteY10" fmla="*/ 95394 h 117441"/>
                <a:gd name="connsiteX11" fmla="*/ 25884 w 117444"/>
                <a:gd name="connsiteY11" fmla="*/ 107410 h 117441"/>
                <a:gd name="connsiteX12" fmla="*/ 58723 w 117444"/>
                <a:gd name="connsiteY12" fmla="*/ 117442 h 117441"/>
                <a:gd name="connsiteX13" fmla="*/ 117444 w 117444"/>
                <a:gd name="connsiteY13" fmla="*/ 58722 h 117441"/>
                <a:gd name="connsiteX14" fmla="*/ 58722 w 117444"/>
                <a:gd name="connsiteY14" fmla="*/ 0 h 11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7444" h="117441">
                  <a:moveTo>
                    <a:pt x="58722" y="0"/>
                  </a:moveTo>
                  <a:cubicBezTo>
                    <a:pt x="26343" y="0"/>
                    <a:pt x="0" y="26343"/>
                    <a:pt x="0" y="58722"/>
                  </a:cubicBezTo>
                  <a:cubicBezTo>
                    <a:pt x="0" y="66646"/>
                    <a:pt x="1553" y="74336"/>
                    <a:pt x="4618" y="81582"/>
                  </a:cubicBezTo>
                  <a:cubicBezTo>
                    <a:pt x="6480" y="85984"/>
                    <a:pt x="11560" y="88044"/>
                    <a:pt x="15960" y="86181"/>
                  </a:cubicBezTo>
                  <a:cubicBezTo>
                    <a:pt x="20363" y="84320"/>
                    <a:pt x="22423" y="79241"/>
                    <a:pt x="20560" y="74839"/>
                  </a:cubicBezTo>
                  <a:cubicBezTo>
                    <a:pt x="18402" y="69739"/>
                    <a:pt x="17309" y="64317"/>
                    <a:pt x="17309" y="58723"/>
                  </a:cubicBezTo>
                  <a:cubicBezTo>
                    <a:pt x="17309" y="35888"/>
                    <a:pt x="35886" y="17311"/>
                    <a:pt x="58721" y="17311"/>
                  </a:cubicBezTo>
                  <a:cubicBezTo>
                    <a:pt x="81556" y="17311"/>
                    <a:pt x="100132" y="35888"/>
                    <a:pt x="100132" y="58723"/>
                  </a:cubicBezTo>
                  <a:cubicBezTo>
                    <a:pt x="100132" y="81557"/>
                    <a:pt x="81556" y="100133"/>
                    <a:pt x="58721" y="100133"/>
                  </a:cubicBezTo>
                  <a:cubicBezTo>
                    <a:pt x="50420" y="100133"/>
                    <a:pt x="42416" y="97689"/>
                    <a:pt x="35573" y="93066"/>
                  </a:cubicBezTo>
                  <a:cubicBezTo>
                    <a:pt x="31611" y="90393"/>
                    <a:pt x="26232" y="91433"/>
                    <a:pt x="23557" y="95394"/>
                  </a:cubicBezTo>
                  <a:cubicBezTo>
                    <a:pt x="20881" y="99356"/>
                    <a:pt x="21922" y="104736"/>
                    <a:pt x="25884" y="107410"/>
                  </a:cubicBezTo>
                  <a:cubicBezTo>
                    <a:pt x="35599" y="113974"/>
                    <a:pt x="46954" y="117442"/>
                    <a:pt x="58723" y="117442"/>
                  </a:cubicBezTo>
                  <a:cubicBezTo>
                    <a:pt x="91102" y="117442"/>
                    <a:pt x="117444" y="91100"/>
                    <a:pt x="117444" y="58722"/>
                  </a:cubicBezTo>
                  <a:cubicBezTo>
                    <a:pt x="117443" y="26343"/>
                    <a:pt x="91100" y="0"/>
                    <a:pt x="58722" y="0"/>
                  </a:cubicBezTo>
                  <a:close/>
                </a:path>
              </a:pathLst>
            </a:custGeom>
            <a:solidFill>
              <a:srgbClr val="000000"/>
            </a:solidFill>
            <a:ln w="10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A414E6BA-03B8-B847-A8F3-3172416DE02D}"/>
              </a:ext>
            </a:extLst>
          </p:cNvPr>
          <p:cNvSpPr/>
          <p:nvPr/>
        </p:nvSpPr>
        <p:spPr>
          <a:xfrm>
            <a:off x="1455411" y="5758268"/>
            <a:ext cx="939800" cy="9398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aphic 163">
            <a:extLst>
              <a:ext uri="{FF2B5EF4-FFF2-40B4-BE49-F238E27FC236}">
                <a16:creationId xmlns:a16="http://schemas.microsoft.com/office/drawing/2014/main" id="{4F9B0086-40F1-450D-856B-21AA55E98452}"/>
              </a:ext>
            </a:extLst>
          </p:cNvPr>
          <p:cNvGrpSpPr/>
          <p:nvPr/>
        </p:nvGrpSpPr>
        <p:grpSpPr>
          <a:xfrm>
            <a:off x="1703061" y="6021387"/>
            <a:ext cx="444500" cy="444500"/>
            <a:chOff x="11274170" y="5415333"/>
            <a:chExt cx="444500" cy="444500"/>
          </a:xfrm>
        </p:grpSpPr>
        <p:sp>
          <p:nvSpPr>
            <p:cNvPr id="77" name="Freeform 455">
              <a:extLst>
                <a:ext uri="{FF2B5EF4-FFF2-40B4-BE49-F238E27FC236}">
                  <a16:creationId xmlns:a16="http://schemas.microsoft.com/office/drawing/2014/main" id="{1662D827-475D-4A4A-B12C-BE927BFB8436}"/>
                </a:ext>
              </a:extLst>
            </p:cNvPr>
            <p:cNvSpPr/>
            <p:nvPr/>
          </p:nvSpPr>
          <p:spPr>
            <a:xfrm>
              <a:off x="11306501" y="5415333"/>
              <a:ext cx="379837" cy="444500"/>
            </a:xfrm>
            <a:custGeom>
              <a:avLst/>
              <a:gdLst>
                <a:gd name="connsiteX0" fmla="*/ 358685 w 379837"/>
                <a:gd name="connsiteY0" fmla="*/ 108844 h 444500"/>
                <a:gd name="connsiteX1" fmla="*/ 334137 w 379837"/>
                <a:gd name="connsiteY1" fmla="*/ 108844 h 444500"/>
                <a:gd name="connsiteX2" fmla="*/ 327626 w 379837"/>
                <a:gd name="connsiteY2" fmla="*/ 115356 h 444500"/>
                <a:gd name="connsiteX3" fmla="*/ 334137 w 379837"/>
                <a:gd name="connsiteY3" fmla="*/ 121867 h 444500"/>
                <a:gd name="connsiteX4" fmla="*/ 358685 w 379837"/>
                <a:gd name="connsiteY4" fmla="*/ 121867 h 444500"/>
                <a:gd name="connsiteX5" fmla="*/ 379837 w 379837"/>
                <a:gd name="connsiteY5" fmla="*/ 100714 h 444500"/>
                <a:gd name="connsiteX6" fmla="*/ 379837 w 379837"/>
                <a:gd name="connsiteY6" fmla="*/ 38487 h 444500"/>
                <a:gd name="connsiteX7" fmla="*/ 341350 w 379837"/>
                <a:gd name="connsiteY7" fmla="*/ 0 h 444500"/>
                <a:gd name="connsiteX8" fmla="*/ 341347 w 379837"/>
                <a:gd name="connsiteY8" fmla="*/ 0 h 444500"/>
                <a:gd name="connsiteX9" fmla="*/ 43940 w 379837"/>
                <a:gd name="connsiteY9" fmla="*/ 0 h 444500"/>
                <a:gd name="connsiteX10" fmla="*/ 0 w 379837"/>
                <a:gd name="connsiteY10" fmla="*/ 43939 h 444500"/>
                <a:gd name="connsiteX11" fmla="*/ 0 w 379837"/>
                <a:gd name="connsiteY11" fmla="*/ 357867 h 444500"/>
                <a:gd name="connsiteX12" fmla="*/ 6511 w 379837"/>
                <a:gd name="connsiteY12" fmla="*/ 364378 h 444500"/>
                <a:gd name="connsiteX13" fmla="*/ 13022 w 379837"/>
                <a:gd name="connsiteY13" fmla="*/ 357867 h 444500"/>
                <a:gd name="connsiteX14" fmla="*/ 13022 w 379837"/>
                <a:gd name="connsiteY14" fmla="*/ 43939 h 444500"/>
                <a:gd name="connsiteX15" fmla="*/ 43940 w 379837"/>
                <a:gd name="connsiteY15" fmla="*/ 13022 h 444500"/>
                <a:gd name="connsiteX16" fmla="*/ 312521 w 379837"/>
                <a:gd name="connsiteY16" fmla="*/ 13022 h 444500"/>
                <a:gd name="connsiteX17" fmla="*/ 302857 w 379837"/>
                <a:gd name="connsiteY17" fmla="*/ 38487 h 444500"/>
                <a:gd name="connsiteX18" fmla="*/ 302857 w 379837"/>
                <a:gd name="connsiteY18" fmla="*/ 56478 h 444500"/>
                <a:gd name="connsiteX19" fmla="*/ 302857 w 379837"/>
                <a:gd name="connsiteY19" fmla="*/ 115356 h 444500"/>
                <a:gd name="connsiteX20" fmla="*/ 302857 w 379837"/>
                <a:gd name="connsiteY20" fmla="*/ 329144 h 444500"/>
                <a:gd name="connsiteX21" fmla="*/ 302857 w 379837"/>
                <a:gd name="connsiteY21" fmla="*/ 406013 h 444500"/>
                <a:gd name="connsiteX22" fmla="*/ 312522 w 379837"/>
                <a:gd name="connsiteY22" fmla="*/ 431478 h 444500"/>
                <a:gd name="connsiteX23" fmla="*/ 38487 w 379837"/>
                <a:gd name="connsiteY23" fmla="*/ 431478 h 444500"/>
                <a:gd name="connsiteX24" fmla="*/ 13022 w 379837"/>
                <a:gd name="connsiteY24" fmla="*/ 406013 h 444500"/>
                <a:gd name="connsiteX25" fmla="*/ 13022 w 379837"/>
                <a:gd name="connsiteY25" fmla="*/ 387963 h 444500"/>
                <a:gd name="connsiteX26" fmla="*/ 6511 w 379837"/>
                <a:gd name="connsiteY26" fmla="*/ 381451 h 444500"/>
                <a:gd name="connsiteX27" fmla="*/ 0 w 379837"/>
                <a:gd name="connsiteY27" fmla="*/ 387963 h 444500"/>
                <a:gd name="connsiteX28" fmla="*/ 0 w 379837"/>
                <a:gd name="connsiteY28" fmla="*/ 406013 h 444500"/>
                <a:gd name="connsiteX29" fmla="*/ 38487 w 379837"/>
                <a:gd name="connsiteY29" fmla="*/ 444500 h 444500"/>
                <a:gd name="connsiteX30" fmla="*/ 341347 w 379837"/>
                <a:gd name="connsiteY30" fmla="*/ 444500 h 444500"/>
                <a:gd name="connsiteX31" fmla="*/ 341348 w 379837"/>
                <a:gd name="connsiteY31" fmla="*/ 444500 h 444500"/>
                <a:gd name="connsiteX32" fmla="*/ 341349 w 379837"/>
                <a:gd name="connsiteY32" fmla="*/ 444500 h 444500"/>
                <a:gd name="connsiteX33" fmla="*/ 379837 w 379837"/>
                <a:gd name="connsiteY33" fmla="*/ 406013 h 444500"/>
                <a:gd name="connsiteX34" fmla="*/ 379837 w 379837"/>
                <a:gd name="connsiteY34" fmla="*/ 340310 h 444500"/>
                <a:gd name="connsiteX35" fmla="*/ 362159 w 379837"/>
                <a:gd name="connsiteY35" fmla="*/ 322633 h 444500"/>
                <a:gd name="connsiteX36" fmla="*/ 334353 w 379837"/>
                <a:gd name="connsiteY36" fmla="*/ 322633 h 444500"/>
                <a:gd name="connsiteX37" fmla="*/ 327841 w 379837"/>
                <a:gd name="connsiteY37" fmla="*/ 329144 h 444500"/>
                <a:gd name="connsiteX38" fmla="*/ 334353 w 379837"/>
                <a:gd name="connsiteY38" fmla="*/ 335656 h 444500"/>
                <a:gd name="connsiteX39" fmla="*/ 362159 w 379837"/>
                <a:gd name="connsiteY39" fmla="*/ 335656 h 444500"/>
                <a:gd name="connsiteX40" fmla="*/ 366814 w 379837"/>
                <a:gd name="connsiteY40" fmla="*/ 340310 h 444500"/>
                <a:gd name="connsiteX41" fmla="*/ 366814 w 379837"/>
                <a:gd name="connsiteY41" fmla="*/ 406013 h 444500"/>
                <a:gd name="connsiteX42" fmla="*/ 341344 w 379837"/>
                <a:gd name="connsiteY42" fmla="*/ 431478 h 444500"/>
                <a:gd name="connsiteX43" fmla="*/ 315879 w 379837"/>
                <a:gd name="connsiteY43" fmla="*/ 406013 h 444500"/>
                <a:gd name="connsiteX44" fmla="*/ 315879 w 379837"/>
                <a:gd name="connsiteY44" fmla="*/ 329144 h 444500"/>
                <a:gd name="connsiteX45" fmla="*/ 315879 w 379837"/>
                <a:gd name="connsiteY45" fmla="*/ 115356 h 444500"/>
                <a:gd name="connsiteX46" fmla="*/ 315879 w 379837"/>
                <a:gd name="connsiteY46" fmla="*/ 56478 h 444500"/>
                <a:gd name="connsiteX47" fmla="*/ 315879 w 379837"/>
                <a:gd name="connsiteY47" fmla="*/ 38487 h 444500"/>
                <a:gd name="connsiteX48" fmla="*/ 341349 w 379837"/>
                <a:gd name="connsiteY48" fmla="*/ 13022 h 444500"/>
                <a:gd name="connsiteX49" fmla="*/ 366814 w 379837"/>
                <a:gd name="connsiteY49" fmla="*/ 38487 h 444500"/>
                <a:gd name="connsiteX50" fmla="*/ 366814 w 379837"/>
                <a:gd name="connsiteY50" fmla="*/ 100714 h 444500"/>
                <a:gd name="connsiteX51" fmla="*/ 358685 w 379837"/>
                <a:gd name="connsiteY51" fmla="*/ 108844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79837" h="444500">
                  <a:moveTo>
                    <a:pt x="358685" y="108844"/>
                  </a:moveTo>
                  <a:lnTo>
                    <a:pt x="334137" y="108844"/>
                  </a:lnTo>
                  <a:cubicBezTo>
                    <a:pt x="330541" y="108844"/>
                    <a:pt x="327626" y="111760"/>
                    <a:pt x="327626" y="115356"/>
                  </a:cubicBezTo>
                  <a:cubicBezTo>
                    <a:pt x="327626" y="118952"/>
                    <a:pt x="330541" y="121867"/>
                    <a:pt x="334137" y="121867"/>
                  </a:cubicBezTo>
                  <a:lnTo>
                    <a:pt x="358685" y="121867"/>
                  </a:lnTo>
                  <a:cubicBezTo>
                    <a:pt x="370348" y="121867"/>
                    <a:pt x="379837" y="112378"/>
                    <a:pt x="379837" y="100714"/>
                  </a:cubicBezTo>
                  <a:lnTo>
                    <a:pt x="379837" y="38487"/>
                  </a:lnTo>
                  <a:cubicBezTo>
                    <a:pt x="379837" y="17267"/>
                    <a:pt x="362575" y="3"/>
                    <a:pt x="341350" y="0"/>
                  </a:cubicBezTo>
                  <a:cubicBezTo>
                    <a:pt x="341349" y="0"/>
                    <a:pt x="341348" y="0"/>
                    <a:pt x="341347" y="0"/>
                  </a:cubicBezTo>
                  <a:lnTo>
                    <a:pt x="43940" y="0"/>
                  </a:lnTo>
                  <a:cubicBezTo>
                    <a:pt x="19711" y="0"/>
                    <a:pt x="0" y="19711"/>
                    <a:pt x="0" y="43939"/>
                  </a:cubicBezTo>
                  <a:lnTo>
                    <a:pt x="0" y="357867"/>
                  </a:lnTo>
                  <a:cubicBezTo>
                    <a:pt x="0" y="361464"/>
                    <a:pt x="2915" y="364378"/>
                    <a:pt x="6511" y="364378"/>
                  </a:cubicBezTo>
                  <a:cubicBezTo>
                    <a:pt x="10107" y="364378"/>
                    <a:pt x="13022" y="361464"/>
                    <a:pt x="13022" y="357867"/>
                  </a:cubicBezTo>
                  <a:lnTo>
                    <a:pt x="13022" y="43939"/>
                  </a:lnTo>
                  <a:cubicBezTo>
                    <a:pt x="13022" y="26891"/>
                    <a:pt x="26891" y="13022"/>
                    <a:pt x="43940" y="13022"/>
                  </a:cubicBezTo>
                  <a:lnTo>
                    <a:pt x="312521" y="13022"/>
                  </a:lnTo>
                  <a:cubicBezTo>
                    <a:pt x="306514" y="19813"/>
                    <a:pt x="302857" y="28728"/>
                    <a:pt x="302857" y="38487"/>
                  </a:cubicBezTo>
                  <a:lnTo>
                    <a:pt x="302857" y="56478"/>
                  </a:lnTo>
                  <a:lnTo>
                    <a:pt x="302857" y="115356"/>
                  </a:lnTo>
                  <a:lnTo>
                    <a:pt x="302857" y="329144"/>
                  </a:lnTo>
                  <a:lnTo>
                    <a:pt x="302857" y="406013"/>
                  </a:lnTo>
                  <a:cubicBezTo>
                    <a:pt x="302857" y="415771"/>
                    <a:pt x="306514" y="424686"/>
                    <a:pt x="312522" y="431478"/>
                  </a:cubicBezTo>
                  <a:lnTo>
                    <a:pt x="38487" y="431478"/>
                  </a:lnTo>
                  <a:cubicBezTo>
                    <a:pt x="24447" y="431478"/>
                    <a:pt x="13022" y="420054"/>
                    <a:pt x="13022" y="406013"/>
                  </a:cubicBezTo>
                  <a:lnTo>
                    <a:pt x="13022" y="387963"/>
                  </a:lnTo>
                  <a:cubicBezTo>
                    <a:pt x="13022" y="384366"/>
                    <a:pt x="10107" y="381451"/>
                    <a:pt x="6511" y="381451"/>
                  </a:cubicBezTo>
                  <a:cubicBezTo>
                    <a:pt x="2915" y="381451"/>
                    <a:pt x="0" y="384366"/>
                    <a:pt x="0" y="387963"/>
                  </a:cubicBezTo>
                  <a:lnTo>
                    <a:pt x="0" y="406013"/>
                  </a:lnTo>
                  <a:cubicBezTo>
                    <a:pt x="0" y="427234"/>
                    <a:pt x="17265" y="444500"/>
                    <a:pt x="38487" y="444500"/>
                  </a:cubicBezTo>
                  <a:lnTo>
                    <a:pt x="341347" y="444500"/>
                  </a:lnTo>
                  <a:lnTo>
                    <a:pt x="341348" y="444500"/>
                  </a:lnTo>
                  <a:cubicBezTo>
                    <a:pt x="341349" y="444500"/>
                    <a:pt x="341349" y="444500"/>
                    <a:pt x="341349" y="444500"/>
                  </a:cubicBezTo>
                  <a:cubicBezTo>
                    <a:pt x="362571" y="444500"/>
                    <a:pt x="379837" y="427234"/>
                    <a:pt x="379837" y="406013"/>
                  </a:cubicBezTo>
                  <a:lnTo>
                    <a:pt x="379837" y="340310"/>
                  </a:lnTo>
                  <a:cubicBezTo>
                    <a:pt x="379837" y="330562"/>
                    <a:pt x="371907" y="322633"/>
                    <a:pt x="362159" y="322633"/>
                  </a:cubicBezTo>
                  <a:lnTo>
                    <a:pt x="334353" y="322633"/>
                  </a:lnTo>
                  <a:cubicBezTo>
                    <a:pt x="330757" y="322633"/>
                    <a:pt x="327841" y="325548"/>
                    <a:pt x="327841" y="329144"/>
                  </a:cubicBezTo>
                  <a:cubicBezTo>
                    <a:pt x="327841" y="332741"/>
                    <a:pt x="330757" y="335656"/>
                    <a:pt x="334353" y="335656"/>
                  </a:cubicBezTo>
                  <a:lnTo>
                    <a:pt x="362159" y="335656"/>
                  </a:lnTo>
                  <a:cubicBezTo>
                    <a:pt x="364726" y="335656"/>
                    <a:pt x="366814" y="337744"/>
                    <a:pt x="366814" y="340310"/>
                  </a:cubicBezTo>
                  <a:lnTo>
                    <a:pt x="366814" y="406013"/>
                  </a:lnTo>
                  <a:cubicBezTo>
                    <a:pt x="366814" y="420054"/>
                    <a:pt x="355391" y="431478"/>
                    <a:pt x="341344" y="431478"/>
                  </a:cubicBezTo>
                  <a:cubicBezTo>
                    <a:pt x="327303" y="431478"/>
                    <a:pt x="315879" y="420054"/>
                    <a:pt x="315879" y="406013"/>
                  </a:cubicBezTo>
                  <a:lnTo>
                    <a:pt x="315879" y="329144"/>
                  </a:lnTo>
                  <a:lnTo>
                    <a:pt x="315879" y="115356"/>
                  </a:lnTo>
                  <a:lnTo>
                    <a:pt x="315879" y="56478"/>
                  </a:lnTo>
                  <a:lnTo>
                    <a:pt x="315879" y="38487"/>
                  </a:lnTo>
                  <a:cubicBezTo>
                    <a:pt x="315879" y="24446"/>
                    <a:pt x="327302" y="13022"/>
                    <a:pt x="341349" y="13022"/>
                  </a:cubicBezTo>
                  <a:cubicBezTo>
                    <a:pt x="355390" y="13022"/>
                    <a:pt x="366814" y="24446"/>
                    <a:pt x="366814" y="38487"/>
                  </a:cubicBezTo>
                  <a:lnTo>
                    <a:pt x="366814" y="100714"/>
                  </a:lnTo>
                  <a:cubicBezTo>
                    <a:pt x="366815" y="105197"/>
                    <a:pt x="363168" y="108844"/>
                    <a:pt x="358685" y="108844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456">
              <a:extLst>
                <a:ext uri="{FF2B5EF4-FFF2-40B4-BE49-F238E27FC236}">
                  <a16:creationId xmlns:a16="http://schemas.microsoft.com/office/drawing/2014/main" id="{8B9A08A5-C421-4F76-8F63-F17892EB8D3A}"/>
                </a:ext>
              </a:extLst>
            </p:cNvPr>
            <p:cNvSpPr/>
            <p:nvPr/>
          </p:nvSpPr>
          <p:spPr>
            <a:xfrm>
              <a:off x="11348189" y="5469596"/>
              <a:ext cx="45710" cy="34083"/>
            </a:xfrm>
            <a:custGeom>
              <a:avLst/>
              <a:gdLst>
                <a:gd name="connsiteX0" fmla="*/ 43803 w 45710"/>
                <a:gd name="connsiteY0" fmla="*/ 1907 h 34083"/>
                <a:gd name="connsiteX1" fmla="*/ 34595 w 45710"/>
                <a:gd name="connsiteY1" fmla="*/ 1907 h 34083"/>
                <a:gd name="connsiteX2" fmla="*/ 18137 w 45710"/>
                <a:gd name="connsiteY2" fmla="*/ 18365 h 34083"/>
                <a:gd name="connsiteX3" fmla="*/ 11115 w 45710"/>
                <a:gd name="connsiteY3" fmla="*/ 11342 h 34083"/>
                <a:gd name="connsiteX4" fmla="*/ 1907 w 45710"/>
                <a:gd name="connsiteY4" fmla="*/ 11342 h 34083"/>
                <a:gd name="connsiteX5" fmla="*/ 1907 w 45710"/>
                <a:gd name="connsiteY5" fmla="*/ 20550 h 34083"/>
                <a:gd name="connsiteX6" fmla="*/ 13534 w 45710"/>
                <a:gd name="connsiteY6" fmla="*/ 32177 h 34083"/>
                <a:gd name="connsiteX7" fmla="*/ 18137 w 45710"/>
                <a:gd name="connsiteY7" fmla="*/ 34084 h 34083"/>
                <a:gd name="connsiteX8" fmla="*/ 22741 w 45710"/>
                <a:gd name="connsiteY8" fmla="*/ 32177 h 34083"/>
                <a:gd name="connsiteX9" fmla="*/ 43803 w 45710"/>
                <a:gd name="connsiteY9" fmla="*/ 11115 h 34083"/>
                <a:gd name="connsiteX10" fmla="*/ 43803 w 45710"/>
                <a:gd name="connsiteY10" fmla="*/ 1907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710" h="34083">
                  <a:moveTo>
                    <a:pt x="43803" y="1907"/>
                  </a:moveTo>
                  <a:cubicBezTo>
                    <a:pt x="41260" y="-636"/>
                    <a:pt x="37137" y="-636"/>
                    <a:pt x="34595" y="1907"/>
                  </a:cubicBezTo>
                  <a:lnTo>
                    <a:pt x="18137" y="18365"/>
                  </a:lnTo>
                  <a:lnTo>
                    <a:pt x="11115" y="11342"/>
                  </a:lnTo>
                  <a:cubicBezTo>
                    <a:pt x="8572" y="8799"/>
                    <a:pt x="4449" y="8799"/>
                    <a:pt x="1907" y="11342"/>
                  </a:cubicBezTo>
                  <a:cubicBezTo>
                    <a:pt x="-636" y="13885"/>
                    <a:pt x="-636" y="18008"/>
                    <a:pt x="1907" y="20550"/>
                  </a:cubicBezTo>
                  <a:lnTo>
                    <a:pt x="13534" y="32177"/>
                  </a:lnTo>
                  <a:cubicBezTo>
                    <a:pt x="14805" y="33448"/>
                    <a:pt x="16471" y="34084"/>
                    <a:pt x="18137" y="34084"/>
                  </a:cubicBezTo>
                  <a:cubicBezTo>
                    <a:pt x="19803" y="34084"/>
                    <a:pt x="21470" y="33448"/>
                    <a:pt x="22741" y="32177"/>
                  </a:cubicBezTo>
                  <a:lnTo>
                    <a:pt x="43803" y="11115"/>
                  </a:lnTo>
                  <a:cubicBezTo>
                    <a:pt x="46346" y="8572"/>
                    <a:pt x="46346" y="4449"/>
                    <a:pt x="43803" y="1907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457">
              <a:extLst>
                <a:ext uri="{FF2B5EF4-FFF2-40B4-BE49-F238E27FC236}">
                  <a16:creationId xmlns:a16="http://schemas.microsoft.com/office/drawing/2014/main" id="{D389CD36-4B86-4EB9-B18D-C5B9B981889B}"/>
                </a:ext>
              </a:extLst>
            </p:cNvPr>
            <p:cNvSpPr/>
            <p:nvPr/>
          </p:nvSpPr>
          <p:spPr>
            <a:xfrm>
              <a:off x="11348188" y="5530340"/>
              <a:ext cx="45711" cy="34083"/>
            </a:xfrm>
            <a:custGeom>
              <a:avLst/>
              <a:gdLst>
                <a:gd name="connsiteX0" fmla="*/ 43804 w 45711"/>
                <a:gd name="connsiteY0" fmla="*/ 1907 h 34083"/>
                <a:gd name="connsiteX1" fmla="*/ 34597 w 45711"/>
                <a:gd name="connsiteY1" fmla="*/ 1907 h 34083"/>
                <a:gd name="connsiteX2" fmla="*/ 18139 w 45711"/>
                <a:gd name="connsiteY2" fmla="*/ 18365 h 34083"/>
                <a:gd name="connsiteX3" fmla="*/ 11116 w 45711"/>
                <a:gd name="connsiteY3" fmla="*/ 11342 h 34083"/>
                <a:gd name="connsiteX4" fmla="*/ 1909 w 45711"/>
                <a:gd name="connsiteY4" fmla="*/ 11342 h 34083"/>
                <a:gd name="connsiteX5" fmla="*/ 1908 w 45711"/>
                <a:gd name="connsiteY5" fmla="*/ 20549 h 34083"/>
                <a:gd name="connsiteX6" fmla="*/ 13535 w 45711"/>
                <a:gd name="connsiteY6" fmla="*/ 32177 h 34083"/>
                <a:gd name="connsiteX7" fmla="*/ 18139 w 45711"/>
                <a:gd name="connsiteY7" fmla="*/ 34084 h 34083"/>
                <a:gd name="connsiteX8" fmla="*/ 22743 w 45711"/>
                <a:gd name="connsiteY8" fmla="*/ 32177 h 34083"/>
                <a:gd name="connsiteX9" fmla="*/ 43804 w 45711"/>
                <a:gd name="connsiteY9" fmla="*/ 11115 h 34083"/>
                <a:gd name="connsiteX10" fmla="*/ 43804 w 45711"/>
                <a:gd name="connsiteY10" fmla="*/ 1907 h 3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711" h="34083">
                  <a:moveTo>
                    <a:pt x="43804" y="1907"/>
                  </a:moveTo>
                  <a:cubicBezTo>
                    <a:pt x="41262" y="-636"/>
                    <a:pt x="37139" y="-636"/>
                    <a:pt x="34597" y="1907"/>
                  </a:cubicBezTo>
                  <a:lnTo>
                    <a:pt x="18139" y="18365"/>
                  </a:lnTo>
                  <a:lnTo>
                    <a:pt x="11116" y="11342"/>
                  </a:lnTo>
                  <a:cubicBezTo>
                    <a:pt x="8573" y="8799"/>
                    <a:pt x="4451" y="8799"/>
                    <a:pt x="1909" y="11342"/>
                  </a:cubicBezTo>
                  <a:cubicBezTo>
                    <a:pt x="-636" y="13883"/>
                    <a:pt x="-636" y="18006"/>
                    <a:pt x="1908" y="20549"/>
                  </a:cubicBezTo>
                  <a:lnTo>
                    <a:pt x="13535" y="32177"/>
                  </a:lnTo>
                  <a:cubicBezTo>
                    <a:pt x="14806" y="33448"/>
                    <a:pt x="16473" y="34084"/>
                    <a:pt x="18139" y="34084"/>
                  </a:cubicBezTo>
                  <a:cubicBezTo>
                    <a:pt x="19805" y="34084"/>
                    <a:pt x="21472" y="33448"/>
                    <a:pt x="22743" y="32177"/>
                  </a:cubicBezTo>
                  <a:lnTo>
                    <a:pt x="43804" y="11115"/>
                  </a:lnTo>
                  <a:cubicBezTo>
                    <a:pt x="46347" y="8572"/>
                    <a:pt x="46347" y="4449"/>
                    <a:pt x="43804" y="1907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458">
              <a:extLst>
                <a:ext uri="{FF2B5EF4-FFF2-40B4-BE49-F238E27FC236}">
                  <a16:creationId xmlns:a16="http://schemas.microsoft.com/office/drawing/2014/main" id="{E1BC8DCF-A06C-4957-8A2C-AF7C5F44C811}"/>
                </a:ext>
              </a:extLst>
            </p:cNvPr>
            <p:cNvSpPr/>
            <p:nvPr/>
          </p:nvSpPr>
          <p:spPr>
            <a:xfrm>
              <a:off x="11425685" y="5476104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5"/>
                    <a:pt x="0" y="6511"/>
                  </a:cubicBezTo>
                  <a:cubicBezTo>
                    <a:pt x="0" y="10107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7"/>
                    <a:pt x="148484" y="6511"/>
                  </a:cubicBezTo>
                  <a:cubicBezTo>
                    <a:pt x="148484" y="2915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459">
              <a:extLst>
                <a:ext uri="{FF2B5EF4-FFF2-40B4-BE49-F238E27FC236}">
                  <a16:creationId xmlns:a16="http://schemas.microsoft.com/office/drawing/2014/main" id="{1ABE51EF-9B04-4A67-B97A-C907AE38BA9C}"/>
                </a:ext>
              </a:extLst>
            </p:cNvPr>
            <p:cNvSpPr/>
            <p:nvPr/>
          </p:nvSpPr>
          <p:spPr>
            <a:xfrm>
              <a:off x="11425685" y="5547073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5"/>
                    <a:pt x="0" y="6511"/>
                  </a:cubicBezTo>
                  <a:cubicBezTo>
                    <a:pt x="0" y="10107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7"/>
                    <a:pt x="148484" y="6511"/>
                  </a:cubicBezTo>
                  <a:cubicBezTo>
                    <a:pt x="148484" y="2915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460">
              <a:extLst>
                <a:ext uri="{FF2B5EF4-FFF2-40B4-BE49-F238E27FC236}">
                  <a16:creationId xmlns:a16="http://schemas.microsoft.com/office/drawing/2014/main" id="{2A1EC7D1-A79D-49E9-8001-75B35E255A64}"/>
                </a:ext>
              </a:extLst>
            </p:cNvPr>
            <p:cNvSpPr/>
            <p:nvPr/>
          </p:nvSpPr>
          <p:spPr>
            <a:xfrm>
              <a:off x="11425685" y="5625604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5"/>
                    <a:pt x="0" y="6511"/>
                  </a:cubicBezTo>
                  <a:cubicBezTo>
                    <a:pt x="0" y="10108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8"/>
                    <a:pt x="148484" y="6511"/>
                  </a:cubicBezTo>
                  <a:cubicBezTo>
                    <a:pt x="148484" y="2915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461">
              <a:extLst>
                <a:ext uri="{FF2B5EF4-FFF2-40B4-BE49-F238E27FC236}">
                  <a16:creationId xmlns:a16="http://schemas.microsoft.com/office/drawing/2014/main" id="{58400DD4-FAA8-4E61-A427-B251B0840B33}"/>
                </a:ext>
              </a:extLst>
            </p:cNvPr>
            <p:cNvSpPr/>
            <p:nvPr/>
          </p:nvSpPr>
          <p:spPr>
            <a:xfrm>
              <a:off x="11341636" y="5602708"/>
              <a:ext cx="58814" cy="58814"/>
            </a:xfrm>
            <a:custGeom>
              <a:avLst/>
              <a:gdLst>
                <a:gd name="connsiteX0" fmla="*/ 45962 w 58814"/>
                <a:gd name="connsiteY0" fmla="*/ 0 h 58814"/>
                <a:gd name="connsiteX1" fmla="*/ 12852 w 58814"/>
                <a:gd name="connsiteY1" fmla="*/ 0 h 58814"/>
                <a:gd name="connsiteX2" fmla="*/ 0 w 58814"/>
                <a:gd name="connsiteY2" fmla="*/ 12852 h 58814"/>
                <a:gd name="connsiteX3" fmla="*/ 0 w 58814"/>
                <a:gd name="connsiteY3" fmla="*/ 45962 h 58814"/>
                <a:gd name="connsiteX4" fmla="*/ 12852 w 58814"/>
                <a:gd name="connsiteY4" fmla="*/ 58815 h 58814"/>
                <a:gd name="connsiteX5" fmla="*/ 45962 w 58814"/>
                <a:gd name="connsiteY5" fmla="*/ 58815 h 58814"/>
                <a:gd name="connsiteX6" fmla="*/ 58815 w 58814"/>
                <a:gd name="connsiteY6" fmla="*/ 45962 h 58814"/>
                <a:gd name="connsiteX7" fmla="*/ 58815 w 58814"/>
                <a:gd name="connsiteY7" fmla="*/ 12852 h 58814"/>
                <a:gd name="connsiteX8" fmla="*/ 45962 w 58814"/>
                <a:gd name="connsiteY8" fmla="*/ 0 h 58814"/>
                <a:gd name="connsiteX9" fmla="*/ 45791 w 58814"/>
                <a:gd name="connsiteY9" fmla="*/ 45793 h 58814"/>
                <a:gd name="connsiteX10" fmla="*/ 13022 w 58814"/>
                <a:gd name="connsiteY10" fmla="*/ 45793 h 58814"/>
                <a:gd name="connsiteX11" fmla="*/ 13022 w 58814"/>
                <a:gd name="connsiteY11" fmla="*/ 13023 h 58814"/>
                <a:gd name="connsiteX12" fmla="*/ 45791 w 58814"/>
                <a:gd name="connsiteY12" fmla="*/ 13023 h 58814"/>
                <a:gd name="connsiteX13" fmla="*/ 45791 w 58814"/>
                <a:gd name="connsiteY13" fmla="*/ 45793 h 5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14" h="58814">
                  <a:moveTo>
                    <a:pt x="45962" y="0"/>
                  </a:moveTo>
                  <a:lnTo>
                    <a:pt x="12852" y="0"/>
                  </a:lnTo>
                  <a:cubicBezTo>
                    <a:pt x="5766" y="1"/>
                    <a:pt x="0" y="5766"/>
                    <a:pt x="0" y="12852"/>
                  </a:cubicBezTo>
                  <a:lnTo>
                    <a:pt x="0" y="45962"/>
                  </a:lnTo>
                  <a:cubicBezTo>
                    <a:pt x="0" y="53049"/>
                    <a:pt x="5765" y="58815"/>
                    <a:pt x="12852" y="58815"/>
                  </a:cubicBezTo>
                  <a:lnTo>
                    <a:pt x="45962" y="58815"/>
                  </a:lnTo>
                  <a:cubicBezTo>
                    <a:pt x="53049" y="58815"/>
                    <a:pt x="58815" y="53049"/>
                    <a:pt x="58815" y="45962"/>
                  </a:cubicBezTo>
                  <a:lnTo>
                    <a:pt x="58815" y="12852"/>
                  </a:lnTo>
                  <a:cubicBezTo>
                    <a:pt x="58815" y="5765"/>
                    <a:pt x="53049" y="0"/>
                    <a:pt x="45962" y="0"/>
                  </a:cubicBezTo>
                  <a:close/>
                  <a:moveTo>
                    <a:pt x="45791" y="45793"/>
                  </a:moveTo>
                  <a:lnTo>
                    <a:pt x="13022" y="45793"/>
                  </a:lnTo>
                  <a:lnTo>
                    <a:pt x="13022" y="13023"/>
                  </a:lnTo>
                  <a:lnTo>
                    <a:pt x="45791" y="13023"/>
                  </a:lnTo>
                  <a:lnTo>
                    <a:pt x="45791" y="45793"/>
                  </a:ln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462">
              <a:extLst>
                <a:ext uri="{FF2B5EF4-FFF2-40B4-BE49-F238E27FC236}">
                  <a16:creationId xmlns:a16="http://schemas.microsoft.com/office/drawing/2014/main" id="{F5B1098A-47D1-4B47-9DD0-2609DCE16137}"/>
                </a:ext>
              </a:extLst>
            </p:cNvPr>
            <p:cNvSpPr/>
            <p:nvPr/>
          </p:nvSpPr>
          <p:spPr>
            <a:xfrm>
              <a:off x="11425685" y="5698537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4"/>
                    <a:pt x="0" y="6511"/>
                  </a:cubicBezTo>
                  <a:cubicBezTo>
                    <a:pt x="0" y="10108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8"/>
                    <a:pt x="148484" y="6511"/>
                  </a:cubicBezTo>
                  <a:cubicBezTo>
                    <a:pt x="148484" y="2914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463">
              <a:extLst>
                <a:ext uri="{FF2B5EF4-FFF2-40B4-BE49-F238E27FC236}">
                  <a16:creationId xmlns:a16="http://schemas.microsoft.com/office/drawing/2014/main" id="{FAD19FA7-BFB6-4F0A-8B3E-96EC4B2566B6}"/>
                </a:ext>
              </a:extLst>
            </p:cNvPr>
            <p:cNvSpPr/>
            <p:nvPr/>
          </p:nvSpPr>
          <p:spPr>
            <a:xfrm>
              <a:off x="11341636" y="5675641"/>
              <a:ext cx="58814" cy="58814"/>
            </a:xfrm>
            <a:custGeom>
              <a:avLst/>
              <a:gdLst>
                <a:gd name="connsiteX0" fmla="*/ 45962 w 58814"/>
                <a:gd name="connsiteY0" fmla="*/ 0 h 58814"/>
                <a:gd name="connsiteX1" fmla="*/ 12852 w 58814"/>
                <a:gd name="connsiteY1" fmla="*/ 0 h 58814"/>
                <a:gd name="connsiteX2" fmla="*/ 0 w 58814"/>
                <a:gd name="connsiteY2" fmla="*/ 12851 h 58814"/>
                <a:gd name="connsiteX3" fmla="*/ 0 w 58814"/>
                <a:gd name="connsiteY3" fmla="*/ 45962 h 58814"/>
                <a:gd name="connsiteX4" fmla="*/ 12852 w 58814"/>
                <a:gd name="connsiteY4" fmla="*/ 58815 h 58814"/>
                <a:gd name="connsiteX5" fmla="*/ 45962 w 58814"/>
                <a:gd name="connsiteY5" fmla="*/ 58815 h 58814"/>
                <a:gd name="connsiteX6" fmla="*/ 58815 w 58814"/>
                <a:gd name="connsiteY6" fmla="*/ 45962 h 58814"/>
                <a:gd name="connsiteX7" fmla="*/ 58815 w 58814"/>
                <a:gd name="connsiteY7" fmla="*/ 12851 h 58814"/>
                <a:gd name="connsiteX8" fmla="*/ 45962 w 58814"/>
                <a:gd name="connsiteY8" fmla="*/ 0 h 58814"/>
                <a:gd name="connsiteX9" fmla="*/ 45791 w 58814"/>
                <a:gd name="connsiteY9" fmla="*/ 45792 h 58814"/>
                <a:gd name="connsiteX10" fmla="*/ 13022 w 58814"/>
                <a:gd name="connsiteY10" fmla="*/ 45792 h 58814"/>
                <a:gd name="connsiteX11" fmla="*/ 13022 w 58814"/>
                <a:gd name="connsiteY11" fmla="*/ 13023 h 58814"/>
                <a:gd name="connsiteX12" fmla="*/ 45791 w 58814"/>
                <a:gd name="connsiteY12" fmla="*/ 13023 h 58814"/>
                <a:gd name="connsiteX13" fmla="*/ 45791 w 58814"/>
                <a:gd name="connsiteY13" fmla="*/ 45792 h 5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14" h="58814">
                  <a:moveTo>
                    <a:pt x="45962" y="0"/>
                  </a:moveTo>
                  <a:lnTo>
                    <a:pt x="12852" y="0"/>
                  </a:lnTo>
                  <a:cubicBezTo>
                    <a:pt x="5765" y="0"/>
                    <a:pt x="0" y="5765"/>
                    <a:pt x="0" y="12851"/>
                  </a:cubicBezTo>
                  <a:lnTo>
                    <a:pt x="0" y="45962"/>
                  </a:lnTo>
                  <a:cubicBezTo>
                    <a:pt x="0" y="53049"/>
                    <a:pt x="5765" y="58815"/>
                    <a:pt x="12852" y="58815"/>
                  </a:cubicBezTo>
                  <a:lnTo>
                    <a:pt x="45962" y="58815"/>
                  </a:lnTo>
                  <a:cubicBezTo>
                    <a:pt x="53049" y="58815"/>
                    <a:pt x="58815" y="53049"/>
                    <a:pt x="58815" y="45962"/>
                  </a:cubicBezTo>
                  <a:lnTo>
                    <a:pt x="58815" y="12851"/>
                  </a:lnTo>
                  <a:cubicBezTo>
                    <a:pt x="58815" y="5765"/>
                    <a:pt x="53049" y="0"/>
                    <a:pt x="45962" y="0"/>
                  </a:cubicBezTo>
                  <a:close/>
                  <a:moveTo>
                    <a:pt x="45791" y="45792"/>
                  </a:moveTo>
                  <a:lnTo>
                    <a:pt x="13022" y="45792"/>
                  </a:lnTo>
                  <a:lnTo>
                    <a:pt x="13022" y="13023"/>
                  </a:lnTo>
                  <a:lnTo>
                    <a:pt x="45791" y="13023"/>
                  </a:lnTo>
                  <a:lnTo>
                    <a:pt x="45791" y="45792"/>
                  </a:ln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464">
              <a:extLst>
                <a:ext uri="{FF2B5EF4-FFF2-40B4-BE49-F238E27FC236}">
                  <a16:creationId xmlns:a16="http://schemas.microsoft.com/office/drawing/2014/main" id="{3F0D5DFC-26D5-48C7-815D-9C6C9A34B1B5}"/>
                </a:ext>
              </a:extLst>
            </p:cNvPr>
            <p:cNvSpPr/>
            <p:nvPr/>
          </p:nvSpPr>
          <p:spPr>
            <a:xfrm>
              <a:off x="11425685" y="5777615"/>
              <a:ext cx="148483" cy="13022"/>
            </a:xfrm>
            <a:custGeom>
              <a:avLst/>
              <a:gdLst>
                <a:gd name="connsiteX0" fmla="*/ 141973 w 148483"/>
                <a:gd name="connsiteY0" fmla="*/ 0 h 13022"/>
                <a:gd name="connsiteX1" fmla="*/ 6511 w 148483"/>
                <a:gd name="connsiteY1" fmla="*/ 0 h 13022"/>
                <a:gd name="connsiteX2" fmla="*/ 0 w 148483"/>
                <a:gd name="connsiteY2" fmla="*/ 6511 h 13022"/>
                <a:gd name="connsiteX3" fmla="*/ 6511 w 148483"/>
                <a:gd name="connsiteY3" fmla="*/ 13022 h 13022"/>
                <a:gd name="connsiteX4" fmla="*/ 141973 w 148483"/>
                <a:gd name="connsiteY4" fmla="*/ 13022 h 13022"/>
                <a:gd name="connsiteX5" fmla="*/ 148484 w 148483"/>
                <a:gd name="connsiteY5" fmla="*/ 6511 h 13022"/>
                <a:gd name="connsiteX6" fmla="*/ 141973 w 148483"/>
                <a:gd name="connsiteY6" fmla="*/ 0 h 1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83" h="13022">
                  <a:moveTo>
                    <a:pt x="141973" y="0"/>
                  </a:moveTo>
                  <a:lnTo>
                    <a:pt x="6511" y="0"/>
                  </a:lnTo>
                  <a:cubicBezTo>
                    <a:pt x="2915" y="0"/>
                    <a:pt x="0" y="2914"/>
                    <a:pt x="0" y="6511"/>
                  </a:cubicBezTo>
                  <a:cubicBezTo>
                    <a:pt x="0" y="10108"/>
                    <a:pt x="2915" y="13022"/>
                    <a:pt x="6511" y="13022"/>
                  </a:cubicBezTo>
                  <a:lnTo>
                    <a:pt x="141973" y="13022"/>
                  </a:lnTo>
                  <a:cubicBezTo>
                    <a:pt x="145569" y="13022"/>
                    <a:pt x="148484" y="10108"/>
                    <a:pt x="148484" y="6511"/>
                  </a:cubicBezTo>
                  <a:cubicBezTo>
                    <a:pt x="148484" y="2914"/>
                    <a:pt x="145569" y="0"/>
                    <a:pt x="141973" y="0"/>
                  </a:cubicBez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465">
              <a:extLst>
                <a:ext uri="{FF2B5EF4-FFF2-40B4-BE49-F238E27FC236}">
                  <a16:creationId xmlns:a16="http://schemas.microsoft.com/office/drawing/2014/main" id="{1AEC1B69-A110-439D-8968-BF63A8326B63}"/>
                </a:ext>
              </a:extLst>
            </p:cNvPr>
            <p:cNvSpPr/>
            <p:nvPr/>
          </p:nvSpPr>
          <p:spPr>
            <a:xfrm>
              <a:off x="11341636" y="5754719"/>
              <a:ext cx="58814" cy="58814"/>
            </a:xfrm>
            <a:custGeom>
              <a:avLst/>
              <a:gdLst>
                <a:gd name="connsiteX0" fmla="*/ 45962 w 58814"/>
                <a:gd name="connsiteY0" fmla="*/ 0 h 58814"/>
                <a:gd name="connsiteX1" fmla="*/ 12852 w 58814"/>
                <a:gd name="connsiteY1" fmla="*/ 0 h 58814"/>
                <a:gd name="connsiteX2" fmla="*/ 0 w 58814"/>
                <a:gd name="connsiteY2" fmla="*/ 12852 h 58814"/>
                <a:gd name="connsiteX3" fmla="*/ 0 w 58814"/>
                <a:gd name="connsiteY3" fmla="*/ 45962 h 58814"/>
                <a:gd name="connsiteX4" fmla="*/ 12852 w 58814"/>
                <a:gd name="connsiteY4" fmla="*/ 58815 h 58814"/>
                <a:gd name="connsiteX5" fmla="*/ 45962 w 58814"/>
                <a:gd name="connsiteY5" fmla="*/ 58815 h 58814"/>
                <a:gd name="connsiteX6" fmla="*/ 58815 w 58814"/>
                <a:gd name="connsiteY6" fmla="*/ 45962 h 58814"/>
                <a:gd name="connsiteX7" fmla="*/ 58815 w 58814"/>
                <a:gd name="connsiteY7" fmla="*/ 12852 h 58814"/>
                <a:gd name="connsiteX8" fmla="*/ 45962 w 58814"/>
                <a:gd name="connsiteY8" fmla="*/ 0 h 58814"/>
                <a:gd name="connsiteX9" fmla="*/ 45791 w 58814"/>
                <a:gd name="connsiteY9" fmla="*/ 45792 h 58814"/>
                <a:gd name="connsiteX10" fmla="*/ 13022 w 58814"/>
                <a:gd name="connsiteY10" fmla="*/ 45792 h 58814"/>
                <a:gd name="connsiteX11" fmla="*/ 13022 w 58814"/>
                <a:gd name="connsiteY11" fmla="*/ 13023 h 58814"/>
                <a:gd name="connsiteX12" fmla="*/ 45791 w 58814"/>
                <a:gd name="connsiteY12" fmla="*/ 13023 h 58814"/>
                <a:gd name="connsiteX13" fmla="*/ 45791 w 58814"/>
                <a:gd name="connsiteY13" fmla="*/ 45792 h 5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14" h="58814">
                  <a:moveTo>
                    <a:pt x="45962" y="0"/>
                  </a:moveTo>
                  <a:lnTo>
                    <a:pt x="12852" y="0"/>
                  </a:lnTo>
                  <a:cubicBezTo>
                    <a:pt x="5765" y="0"/>
                    <a:pt x="0" y="5765"/>
                    <a:pt x="0" y="12852"/>
                  </a:cubicBezTo>
                  <a:lnTo>
                    <a:pt x="0" y="45962"/>
                  </a:lnTo>
                  <a:cubicBezTo>
                    <a:pt x="0" y="53049"/>
                    <a:pt x="5765" y="58815"/>
                    <a:pt x="12852" y="58815"/>
                  </a:cubicBezTo>
                  <a:lnTo>
                    <a:pt x="45962" y="58815"/>
                  </a:lnTo>
                  <a:cubicBezTo>
                    <a:pt x="53049" y="58815"/>
                    <a:pt x="58815" y="53049"/>
                    <a:pt x="58815" y="45962"/>
                  </a:cubicBezTo>
                  <a:lnTo>
                    <a:pt x="58815" y="12852"/>
                  </a:lnTo>
                  <a:cubicBezTo>
                    <a:pt x="58815" y="5765"/>
                    <a:pt x="53049" y="0"/>
                    <a:pt x="45962" y="0"/>
                  </a:cubicBezTo>
                  <a:close/>
                  <a:moveTo>
                    <a:pt x="45791" y="45792"/>
                  </a:moveTo>
                  <a:lnTo>
                    <a:pt x="13022" y="45792"/>
                  </a:lnTo>
                  <a:lnTo>
                    <a:pt x="13022" y="13023"/>
                  </a:lnTo>
                  <a:lnTo>
                    <a:pt x="45791" y="13023"/>
                  </a:lnTo>
                  <a:lnTo>
                    <a:pt x="45791" y="45792"/>
                  </a:lnTo>
                  <a:close/>
                </a:path>
              </a:pathLst>
            </a:custGeom>
            <a:solidFill>
              <a:srgbClr val="000000"/>
            </a:solidFill>
            <a:ln w="8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202E8D85-10EC-4AD4-A555-766049D4B4B1}"/>
              </a:ext>
            </a:extLst>
          </p:cNvPr>
          <p:cNvSpPr txBox="1">
            <a:spLocks/>
          </p:cNvSpPr>
          <p:nvPr/>
        </p:nvSpPr>
        <p:spPr>
          <a:xfrm>
            <a:off x="3554443" y="3840821"/>
            <a:ext cx="1677394" cy="1726846"/>
          </a:xfrm>
          <a:prstGeom prst="rect">
            <a:avLst/>
          </a:prstGeom>
        </p:spPr>
        <p:txBody>
          <a:bodyPr wrap="square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800" b="1"/>
              <a:t>QC Pilar</a:t>
            </a:r>
          </a:p>
          <a:p>
            <a:pPr marL="0" indent="0" algn="just">
              <a:buNone/>
            </a:pPr>
            <a:r>
              <a:rPr lang="en-US" sz="1600"/>
              <a:t>Increase the participation and competence of the team of the quality control pillar.</a:t>
            </a:r>
            <a:endParaRPr lang="es-PE" sz="16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CD98053-61AE-4906-9EAC-2AA633066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7" t="4707"/>
          <a:stretch/>
        </p:blipFill>
        <p:spPr>
          <a:xfrm>
            <a:off x="9737555" y="1858785"/>
            <a:ext cx="1499765" cy="1820116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C99B0747-3591-4076-B72D-FDA3F647A0A1}"/>
              </a:ext>
            </a:extLst>
          </p:cNvPr>
          <p:cNvGrpSpPr/>
          <p:nvPr/>
        </p:nvGrpSpPr>
        <p:grpSpPr>
          <a:xfrm>
            <a:off x="10594109" y="0"/>
            <a:ext cx="1597891" cy="1163782"/>
            <a:chOff x="249382" y="0"/>
            <a:chExt cx="1597891" cy="1163782"/>
          </a:xfrm>
        </p:grpSpPr>
        <p:sp>
          <p:nvSpPr>
            <p:cNvPr id="53" name="Rectángulo: esquinas superiores redondeadas 52">
              <a:extLst>
                <a:ext uri="{FF2B5EF4-FFF2-40B4-BE49-F238E27FC236}">
                  <a16:creationId xmlns:a16="http://schemas.microsoft.com/office/drawing/2014/main" id="{7BBB2ECD-B9A8-4AFA-8A41-EA291FFA0912}"/>
                </a:ext>
              </a:extLst>
            </p:cNvPr>
            <p:cNvSpPr/>
            <p:nvPr/>
          </p:nvSpPr>
          <p:spPr>
            <a:xfrm rot="10800000">
              <a:off x="249382" y="0"/>
              <a:ext cx="1597891" cy="1163782"/>
            </a:xfrm>
            <a:prstGeom prst="round2Same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6AA3B677-CFAC-4977-8CA8-6BDF68CE9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4" b="11679"/>
            <a:stretch/>
          </p:blipFill>
          <p:spPr>
            <a:xfrm>
              <a:off x="415635" y="103631"/>
              <a:ext cx="1265384" cy="963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402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0" r="131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78214" y="3197708"/>
            <a:ext cx="5050901" cy="946400"/>
          </a:xfrm>
        </p:spPr>
        <p:txBody>
          <a:bodyPr/>
          <a:lstStyle/>
          <a:p>
            <a:pPr>
              <a:spcAft>
                <a:spcPts val="200"/>
              </a:spcAft>
            </a:pPr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1086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/>
              <a:t>1.1 VNOT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1997" y="1371512"/>
            <a:ext cx="3641435" cy="1289850"/>
          </a:xfrm>
          <a:prstGeom prst="rect">
            <a:avLst/>
          </a:prstGeom>
          <a:noFill/>
          <a:ln w="22225" cap="rnd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3B515A"/>
                </a:solidFill>
              </a:rPr>
              <a:t>VISION</a:t>
            </a:r>
            <a:endParaRPr lang="en-US" sz="1600">
              <a:solidFill>
                <a:srgbClr val="3B515A"/>
              </a:solidFill>
              <a:cs typeface="Arial"/>
            </a:endParaRPr>
          </a:p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Total customer satisfaction through the delivery of excellent quality services.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06392ED-F7CA-46DA-9EA4-F5752B38A936}"/>
              </a:ext>
            </a:extLst>
          </p:cNvPr>
          <p:cNvSpPr/>
          <p:nvPr/>
        </p:nvSpPr>
        <p:spPr>
          <a:xfrm>
            <a:off x="8372649" y="790574"/>
            <a:ext cx="3490871" cy="2739247"/>
          </a:xfrm>
          <a:prstGeom prst="rect">
            <a:avLst/>
          </a:prstGeom>
          <a:noFill/>
          <a:ln w="22225" cap="rnd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3B515A"/>
                </a:solidFill>
              </a:rPr>
              <a:t>OBJECTIVES</a:t>
            </a:r>
            <a:endParaRPr lang="en-US" sz="1600">
              <a:solidFill>
                <a:srgbClr val="3B515A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Reduce </a:t>
            </a:r>
            <a:r>
              <a:rPr lang="es-PE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customer</a:t>
            </a:r>
            <a:r>
              <a:rPr lang="es-PE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s-PE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complaints</a:t>
            </a:r>
            <a:r>
              <a:rPr lang="es-PE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Improve the quality standards of our services to reduce the repetition of tests.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Strengthen staff skills to identify and resolve quality issues.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AD80EF97-0023-4BC0-96E9-5EAC94F118B6}"/>
              </a:ext>
            </a:extLst>
          </p:cNvPr>
          <p:cNvSpPr/>
          <p:nvPr/>
        </p:nvSpPr>
        <p:spPr>
          <a:xfrm>
            <a:off x="301726" y="3435960"/>
            <a:ext cx="4123338" cy="3147073"/>
          </a:xfrm>
          <a:prstGeom prst="rect">
            <a:avLst/>
          </a:prstGeom>
          <a:noFill/>
          <a:ln w="22225" cap="rnd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rgbClr val="3B515A"/>
                </a:solidFill>
              </a:rPr>
              <a:t>NEEDS</a:t>
            </a:r>
            <a:endParaRPr lang="en-US" sz="1600">
              <a:solidFill>
                <a:srgbClr val="3B515A"/>
              </a:solidFill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Strengthen the culture of continuous improvement through the WCS.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PE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Implement</a:t>
            </a:r>
            <a:r>
              <a:rPr lang="es-PE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s-PE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lang="es-PE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non-</a:t>
            </a:r>
            <a:r>
              <a:rPr lang="es-PE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conformity</a:t>
            </a:r>
            <a:r>
              <a:rPr lang="es-PE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s-PE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identification</a:t>
            </a:r>
            <a:r>
              <a:rPr lang="es-PE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s-PE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system</a:t>
            </a:r>
            <a:r>
              <a:rPr lang="es-PE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Increase the registration of real defects.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Improve existing conditions and controls.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Attack nonconformities in such a way that robust controls are applied so that they do not happen again.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27B0021-96E2-497F-82B9-F41C33BF2623}"/>
              </a:ext>
            </a:extLst>
          </p:cNvPr>
          <p:cNvSpPr/>
          <p:nvPr/>
        </p:nvSpPr>
        <p:spPr>
          <a:xfrm>
            <a:off x="8373455" y="4714787"/>
            <a:ext cx="4093508" cy="1289850"/>
          </a:xfrm>
          <a:prstGeom prst="rect">
            <a:avLst/>
          </a:prstGeom>
          <a:noFill/>
          <a:ln w="22225" cap="rnd">
            <a:noFill/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rgbClr val="3B515A"/>
              </a:solidFill>
            </a:endParaRPr>
          </a:p>
          <a:p>
            <a:r>
              <a:rPr lang="en-US" sz="1400">
                <a:solidFill>
                  <a:schemeClr val="tx1"/>
                </a:solidFill>
                <a:latin typeface="+mj-lt"/>
              </a:rPr>
              <a:t>TARGETS</a:t>
            </a:r>
            <a:endParaRPr lang="en-US" sz="1400">
              <a:solidFill>
                <a:schemeClr val="tx1"/>
              </a:solidFill>
              <a:latin typeface="+mj-lt"/>
              <a:ea typeface="Tahoma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400">
                <a:solidFill>
                  <a:schemeClr val="tx1"/>
                </a:solidFill>
                <a:latin typeface="+mj-lt"/>
                <a:ea typeface="Tahoma"/>
                <a:cs typeface="Tahoma"/>
              </a:rPr>
              <a:t>Reduce </a:t>
            </a:r>
            <a:r>
              <a:rPr lang="es-PE" sz="1400" err="1">
                <a:solidFill>
                  <a:schemeClr val="tx1"/>
                </a:solidFill>
                <a:latin typeface="+mj-lt"/>
                <a:ea typeface="Tahoma"/>
                <a:cs typeface="Tahoma"/>
              </a:rPr>
              <a:t>claims</a:t>
            </a:r>
            <a:r>
              <a:rPr lang="es-PE" sz="1400">
                <a:solidFill>
                  <a:schemeClr val="tx1"/>
                </a:solidFill>
                <a:latin typeface="+mj-lt"/>
                <a:ea typeface="Tahoma"/>
                <a:cs typeface="Tahoma"/>
              </a:rPr>
              <a:t> </a:t>
            </a:r>
            <a:r>
              <a:rPr lang="es-PE" sz="1400" b="1">
                <a:solidFill>
                  <a:schemeClr val="tx1"/>
                </a:solidFill>
                <a:latin typeface="+mj-lt"/>
                <a:ea typeface="Tahoma"/>
                <a:cs typeface="Arial"/>
              </a:rPr>
              <a:t>&lt;0.03 %</a:t>
            </a:r>
            <a:endParaRPr lang="en-US" sz="1400" kern="1200">
              <a:solidFill>
                <a:schemeClr val="tx1"/>
              </a:solidFill>
              <a:latin typeface="+mj-lt"/>
              <a:ea typeface="Tahoma"/>
              <a:cs typeface="Arial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es-PE" sz="1400">
                <a:solidFill>
                  <a:schemeClr val="tx1"/>
                </a:solidFill>
                <a:latin typeface="+mj-lt"/>
                <a:ea typeface="Tahoma"/>
                <a:cs typeface="Tahoma"/>
              </a:rPr>
              <a:t>Reduce </a:t>
            </a:r>
            <a:r>
              <a:rPr lang="es-PE" sz="1400" err="1">
                <a:solidFill>
                  <a:schemeClr val="tx1"/>
                </a:solidFill>
                <a:latin typeface="+mj-lt"/>
                <a:ea typeface="Tahoma"/>
                <a:cs typeface="Tahoma"/>
              </a:rPr>
              <a:t>retests</a:t>
            </a:r>
            <a:r>
              <a:rPr lang="es-PE" sz="1400">
                <a:solidFill>
                  <a:schemeClr val="tx1"/>
                </a:solidFill>
                <a:latin typeface="+mj-lt"/>
                <a:ea typeface="Tahoma"/>
                <a:cs typeface="Tahoma"/>
              </a:rPr>
              <a:t> </a:t>
            </a:r>
            <a:r>
              <a:rPr lang="es-PE" sz="1400" b="1">
                <a:solidFill>
                  <a:schemeClr val="tx1"/>
                </a:solidFill>
                <a:latin typeface="+mj-lt"/>
                <a:ea typeface="+mn-lt"/>
                <a:cs typeface="+mn-lt"/>
              </a:rPr>
              <a:t>&lt; 0.78 %</a:t>
            </a:r>
            <a:endParaRPr lang="es-PE" sz="1600">
              <a:solidFill>
                <a:schemeClr val="tx1"/>
              </a:solidFill>
              <a:ea typeface="Tahoma"/>
              <a:cs typeface="Tahoma"/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E09CBBE2-2C6E-465B-9602-E1D78B7DF4B1}"/>
              </a:ext>
            </a:extLst>
          </p:cNvPr>
          <p:cNvGrpSpPr/>
          <p:nvPr/>
        </p:nvGrpSpPr>
        <p:grpSpPr>
          <a:xfrm>
            <a:off x="4255803" y="1268379"/>
            <a:ext cx="4277522" cy="4352553"/>
            <a:chOff x="3913188" y="1708132"/>
            <a:chExt cx="4343400" cy="4362633"/>
          </a:xfrm>
        </p:grpSpPr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4C2EBE6E-F075-429B-A824-309364B33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913188" y="1708132"/>
              <a:ext cx="4343400" cy="4362633"/>
              <a:chOff x="3913188" y="1580968"/>
              <a:chExt cx="4343400" cy="4362633"/>
            </a:xfrm>
          </p:grpSpPr>
          <p:grpSp>
            <p:nvGrpSpPr>
              <p:cNvPr id="71" name="Grupo 70">
                <a:extLst>
                  <a:ext uri="{FF2B5EF4-FFF2-40B4-BE49-F238E27FC236}">
                    <a16:creationId xmlns:a16="http://schemas.microsoft.com/office/drawing/2014/main" id="{308F2F56-0697-4F35-AD11-14D3FB649CF0}"/>
                  </a:ext>
                </a:extLst>
              </p:cNvPr>
              <p:cNvGrpSpPr/>
              <p:nvPr/>
            </p:nvGrpSpPr>
            <p:grpSpPr>
              <a:xfrm>
                <a:off x="3913188" y="1580968"/>
                <a:ext cx="4343400" cy="4362633"/>
                <a:chOff x="3913188" y="1580968"/>
                <a:chExt cx="4343400" cy="4362633"/>
              </a:xfrm>
              <a:effectLst/>
            </p:grpSpPr>
            <p:sp>
              <p:nvSpPr>
                <p:cNvPr id="73" name="Forma libre 5">
                  <a:extLst>
                    <a:ext uri="{FF2B5EF4-FFF2-40B4-BE49-F238E27FC236}">
                      <a16:creationId xmlns:a16="http://schemas.microsoft.com/office/drawing/2014/main" id="{8690E878-1784-4AB4-8211-061E9F01CA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188" y="1600200"/>
                  <a:ext cx="2008188" cy="2020888"/>
                </a:xfrm>
                <a:custGeom>
                  <a:avLst/>
                  <a:gdLst>
                    <a:gd name="T0" fmla="*/ 55 w 172"/>
                    <a:gd name="T1" fmla="*/ 173 h 173"/>
                    <a:gd name="T2" fmla="*/ 0 w 172"/>
                    <a:gd name="T3" fmla="*/ 173 h 173"/>
                    <a:gd name="T4" fmla="*/ 172 w 172"/>
                    <a:gd name="T5" fmla="*/ 0 h 173"/>
                    <a:gd name="T6" fmla="*/ 172 w 172"/>
                    <a:gd name="T7" fmla="*/ 55 h 173"/>
                    <a:gd name="T8" fmla="*/ 55 w 172"/>
                    <a:gd name="T9" fmla="*/ 173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" h="173">
                      <a:moveTo>
                        <a:pt x="55" y="173"/>
                      </a:moveTo>
                      <a:cubicBezTo>
                        <a:pt x="0" y="173"/>
                        <a:pt x="0" y="173"/>
                        <a:pt x="0" y="173"/>
                      </a:cubicBezTo>
                      <a:cubicBezTo>
                        <a:pt x="7" y="80"/>
                        <a:pt x="80" y="7"/>
                        <a:pt x="172" y="0"/>
                      </a:cubicBezTo>
                      <a:cubicBezTo>
                        <a:pt x="172" y="55"/>
                        <a:pt x="172" y="55"/>
                        <a:pt x="172" y="55"/>
                      </a:cubicBezTo>
                      <a:cubicBezTo>
                        <a:pt x="110" y="61"/>
                        <a:pt x="61" y="111"/>
                        <a:pt x="55" y="173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ED7D31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ED7D31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ED7D31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orma libre 6">
                  <a:extLst>
                    <a:ext uri="{FF2B5EF4-FFF2-40B4-BE49-F238E27FC236}">
                      <a16:creationId xmlns:a16="http://schemas.microsoft.com/office/drawing/2014/main" id="{907EEF12-63A6-4BEE-9269-2C2F3F4A0B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5700" y="3935413"/>
                  <a:ext cx="2020888" cy="2008188"/>
                </a:xfrm>
                <a:custGeom>
                  <a:avLst/>
                  <a:gdLst>
                    <a:gd name="T0" fmla="*/ 118 w 173"/>
                    <a:gd name="T1" fmla="*/ 0 h 172"/>
                    <a:gd name="T2" fmla="*/ 173 w 173"/>
                    <a:gd name="T3" fmla="*/ 0 h 172"/>
                    <a:gd name="T4" fmla="*/ 0 w 173"/>
                    <a:gd name="T5" fmla="*/ 172 h 172"/>
                    <a:gd name="T6" fmla="*/ 0 w 173"/>
                    <a:gd name="T7" fmla="*/ 117 h 172"/>
                    <a:gd name="T8" fmla="*/ 118 w 173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3" h="172">
                      <a:moveTo>
                        <a:pt x="118" y="0"/>
                      </a:move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66" y="92"/>
                        <a:pt x="93" y="166"/>
                        <a:pt x="0" y="172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62" y="111"/>
                        <a:pt x="112" y="62"/>
                        <a:pt x="118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A5A5A5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A5A5A5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A5A5A5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orma libre 7">
                  <a:extLst>
                    <a:ext uri="{FF2B5EF4-FFF2-40B4-BE49-F238E27FC236}">
                      <a16:creationId xmlns:a16="http://schemas.microsoft.com/office/drawing/2014/main" id="{CA2C3DC4-5AED-439B-A314-DC5AE2FDD5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13188" y="3935413"/>
                  <a:ext cx="2008188" cy="2008188"/>
                </a:xfrm>
                <a:custGeom>
                  <a:avLst/>
                  <a:gdLst>
                    <a:gd name="T0" fmla="*/ 172 w 172"/>
                    <a:gd name="T1" fmla="*/ 117 h 172"/>
                    <a:gd name="T2" fmla="*/ 172 w 172"/>
                    <a:gd name="T3" fmla="*/ 172 h 172"/>
                    <a:gd name="T4" fmla="*/ 0 w 172"/>
                    <a:gd name="T5" fmla="*/ 0 h 172"/>
                    <a:gd name="T6" fmla="*/ 55 w 172"/>
                    <a:gd name="T7" fmla="*/ 0 h 172"/>
                    <a:gd name="T8" fmla="*/ 172 w 172"/>
                    <a:gd name="T9" fmla="*/ 117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" h="172">
                      <a:moveTo>
                        <a:pt x="172" y="117"/>
                      </a:moveTo>
                      <a:cubicBezTo>
                        <a:pt x="172" y="172"/>
                        <a:pt x="172" y="172"/>
                        <a:pt x="172" y="172"/>
                      </a:cubicBezTo>
                      <a:cubicBezTo>
                        <a:pt x="80" y="166"/>
                        <a:pt x="7" y="92"/>
                        <a:pt x="0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61" y="62"/>
                        <a:pt x="110" y="111"/>
                        <a:pt x="172" y="117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FFC000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FFC000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FFC000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orma libre 8">
                  <a:extLst>
                    <a:ext uri="{FF2B5EF4-FFF2-40B4-BE49-F238E27FC236}">
                      <a16:creationId xmlns:a16="http://schemas.microsoft.com/office/drawing/2014/main" id="{B1FDBACB-0E1B-4C00-833A-BF2BBD042B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5700" y="1580968"/>
                  <a:ext cx="2020888" cy="2020888"/>
                </a:xfrm>
                <a:custGeom>
                  <a:avLst/>
                  <a:gdLst>
                    <a:gd name="T0" fmla="*/ 0 w 173"/>
                    <a:gd name="T1" fmla="*/ 55 h 173"/>
                    <a:gd name="T2" fmla="*/ 0 w 173"/>
                    <a:gd name="T3" fmla="*/ 0 h 173"/>
                    <a:gd name="T4" fmla="*/ 173 w 173"/>
                    <a:gd name="T5" fmla="*/ 173 h 173"/>
                    <a:gd name="T6" fmla="*/ 118 w 173"/>
                    <a:gd name="T7" fmla="*/ 173 h 173"/>
                    <a:gd name="T8" fmla="*/ 0 w 173"/>
                    <a:gd name="T9" fmla="*/ 55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3" h="173">
                      <a:moveTo>
                        <a:pt x="0" y="55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3" y="7"/>
                        <a:pt x="166" y="80"/>
                        <a:pt x="173" y="173"/>
                      </a:cubicBezTo>
                      <a:cubicBezTo>
                        <a:pt x="118" y="173"/>
                        <a:pt x="118" y="173"/>
                        <a:pt x="118" y="173"/>
                      </a:cubicBezTo>
                      <a:cubicBezTo>
                        <a:pt x="112" y="111"/>
                        <a:pt x="62" y="61"/>
                        <a:pt x="0" y="55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5B9BD5"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5B9BD5"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5B9BD5"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  <a:ln>
                  <a:noFill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E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" name="Forma libre 31">
                <a:extLst>
                  <a:ext uri="{FF2B5EF4-FFF2-40B4-BE49-F238E27FC236}">
                    <a16:creationId xmlns:a16="http://schemas.microsoft.com/office/drawing/2014/main" id="{B0F83FA9-55D9-491E-BE94-1BBBC2FADB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flipV="1">
                <a:off x="4484571" y="2194720"/>
                <a:ext cx="3154361" cy="3154361"/>
              </a:xfrm>
              <a:custGeom>
                <a:avLst/>
                <a:gdLst>
                  <a:gd name="connsiteX0" fmla="*/ 1577181 w 3154361"/>
                  <a:gd name="connsiteY0" fmla="*/ 3154361 h 3154361"/>
                  <a:gd name="connsiteX1" fmla="*/ 1780203 w 3154361"/>
                  <a:gd name="connsiteY1" fmla="*/ 2804324 h 3154361"/>
                  <a:gd name="connsiteX2" fmla="*/ 1797438 w 3154361"/>
                  <a:gd name="connsiteY2" fmla="*/ 2802025 h 3154361"/>
                  <a:gd name="connsiteX3" fmla="*/ 2796180 w 3154361"/>
                  <a:gd name="connsiteY3" fmla="*/ 1827945 h 3154361"/>
                  <a:gd name="connsiteX4" fmla="*/ 2803383 w 3154361"/>
                  <a:gd name="connsiteY4" fmla="*/ 1780748 h 3154361"/>
                  <a:gd name="connsiteX5" fmla="*/ 3154361 w 3154361"/>
                  <a:gd name="connsiteY5" fmla="*/ 1577181 h 3154361"/>
                  <a:gd name="connsiteX6" fmla="*/ 2803383 w 3154361"/>
                  <a:gd name="connsiteY6" fmla="*/ 1373614 h 3154361"/>
                  <a:gd name="connsiteX7" fmla="*/ 2796180 w 3154361"/>
                  <a:gd name="connsiteY7" fmla="*/ 1326414 h 3154361"/>
                  <a:gd name="connsiteX8" fmla="*/ 1797438 w 3154361"/>
                  <a:gd name="connsiteY8" fmla="*/ 352335 h 3154361"/>
                  <a:gd name="connsiteX9" fmla="*/ 1780201 w 3154361"/>
                  <a:gd name="connsiteY9" fmla="*/ 350035 h 3154361"/>
                  <a:gd name="connsiteX10" fmla="*/ 1577181 w 3154361"/>
                  <a:gd name="connsiteY10" fmla="*/ 0 h 3154361"/>
                  <a:gd name="connsiteX11" fmla="*/ 1374161 w 3154361"/>
                  <a:gd name="connsiteY11" fmla="*/ 350035 h 3154361"/>
                  <a:gd name="connsiteX12" fmla="*/ 1356922 w 3154361"/>
                  <a:gd name="connsiteY12" fmla="*/ 352335 h 3154361"/>
                  <a:gd name="connsiteX13" fmla="*/ 358181 w 3154361"/>
                  <a:gd name="connsiteY13" fmla="*/ 1326414 h 3154361"/>
                  <a:gd name="connsiteX14" fmla="*/ 350977 w 3154361"/>
                  <a:gd name="connsiteY14" fmla="*/ 1373613 h 3154361"/>
                  <a:gd name="connsiteX15" fmla="*/ 0 w 3154361"/>
                  <a:gd name="connsiteY15" fmla="*/ 1577180 h 3154361"/>
                  <a:gd name="connsiteX16" fmla="*/ 350977 w 3154361"/>
                  <a:gd name="connsiteY16" fmla="*/ 1780746 h 3154361"/>
                  <a:gd name="connsiteX17" fmla="*/ 358181 w 3154361"/>
                  <a:gd name="connsiteY17" fmla="*/ 1827946 h 3154361"/>
                  <a:gd name="connsiteX18" fmla="*/ 1356922 w 3154361"/>
                  <a:gd name="connsiteY18" fmla="*/ 2802025 h 3154361"/>
                  <a:gd name="connsiteX19" fmla="*/ 1374159 w 3154361"/>
                  <a:gd name="connsiteY19" fmla="*/ 2804324 h 315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154361" h="3154361">
                    <a:moveTo>
                      <a:pt x="1577181" y="3154361"/>
                    </a:moveTo>
                    <a:lnTo>
                      <a:pt x="1780203" y="2804324"/>
                    </a:lnTo>
                    <a:lnTo>
                      <a:pt x="1797438" y="2802025"/>
                    </a:lnTo>
                    <a:cubicBezTo>
                      <a:pt x="2297871" y="2712635"/>
                      <a:pt x="2694658" y="2324067"/>
                      <a:pt x="2796180" y="1827945"/>
                    </a:cubicBezTo>
                    <a:lnTo>
                      <a:pt x="2803383" y="1780748"/>
                    </a:lnTo>
                    <a:lnTo>
                      <a:pt x="3154361" y="1577181"/>
                    </a:lnTo>
                    <a:lnTo>
                      <a:pt x="2803383" y="1373614"/>
                    </a:lnTo>
                    <a:lnTo>
                      <a:pt x="2796180" y="1326414"/>
                    </a:lnTo>
                    <a:cubicBezTo>
                      <a:pt x="2694658" y="830292"/>
                      <a:pt x="2297871" y="441725"/>
                      <a:pt x="1797438" y="352335"/>
                    </a:cubicBezTo>
                    <a:lnTo>
                      <a:pt x="1780201" y="350035"/>
                    </a:lnTo>
                    <a:lnTo>
                      <a:pt x="1577181" y="0"/>
                    </a:lnTo>
                    <a:lnTo>
                      <a:pt x="1374161" y="350035"/>
                    </a:lnTo>
                    <a:lnTo>
                      <a:pt x="1356922" y="352335"/>
                    </a:lnTo>
                    <a:cubicBezTo>
                      <a:pt x="856490" y="441724"/>
                      <a:pt x="459702" y="830291"/>
                      <a:pt x="358181" y="1326414"/>
                    </a:cubicBezTo>
                    <a:lnTo>
                      <a:pt x="350977" y="1373613"/>
                    </a:lnTo>
                    <a:lnTo>
                      <a:pt x="0" y="1577180"/>
                    </a:lnTo>
                    <a:lnTo>
                      <a:pt x="350977" y="1780746"/>
                    </a:lnTo>
                    <a:lnTo>
                      <a:pt x="358181" y="1827946"/>
                    </a:lnTo>
                    <a:cubicBezTo>
                      <a:pt x="459702" y="2324067"/>
                      <a:pt x="856490" y="2712635"/>
                      <a:pt x="1356922" y="2802025"/>
                    </a:cubicBezTo>
                    <a:lnTo>
                      <a:pt x="1374159" y="2804324"/>
                    </a:lnTo>
                    <a:close/>
                  </a:path>
                </a:pathLst>
              </a:custGeom>
              <a:noFill/>
              <a:ln w="19050" cap="flat" cmpd="sng" algn="ctr">
                <a:solidFill>
                  <a:srgbClr val="7F7F7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" name="Grupo 59" descr="Esta imagen es un icono de binoculares. ">
              <a:extLst>
                <a:ext uri="{FF2B5EF4-FFF2-40B4-BE49-F238E27FC236}">
                  <a16:creationId xmlns:a16="http://schemas.microsoft.com/office/drawing/2014/main" id="{0D6C014E-38E3-48A6-A8B2-65569876147A}"/>
                </a:ext>
              </a:extLst>
            </p:cNvPr>
            <p:cNvGrpSpPr/>
            <p:nvPr/>
          </p:nvGrpSpPr>
          <p:grpSpPr>
            <a:xfrm>
              <a:off x="5646128" y="2823421"/>
              <a:ext cx="804097" cy="746032"/>
              <a:chOff x="9852836" y="2500367"/>
              <a:chExt cx="285748" cy="265113"/>
            </a:xfrm>
            <a:solidFill>
              <a:srgbClr val="E7E6E6">
                <a:lumMod val="90000"/>
              </a:srgbClr>
            </a:solidFill>
          </p:grpSpPr>
          <p:sp>
            <p:nvSpPr>
              <p:cNvPr id="67" name="Forma libre 3859">
                <a:extLst>
                  <a:ext uri="{FF2B5EF4-FFF2-40B4-BE49-F238E27FC236}">
                    <a16:creationId xmlns:a16="http://schemas.microsoft.com/office/drawing/2014/main" id="{85D3BB11-E7FC-4873-9F27-09C127ECF4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05234" y="2500367"/>
                <a:ext cx="133350" cy="265113"/>
              </a:xfrm>
              <a:custGeom>
                <a:avLst/>
                <a:gdLst>
                  <a:gd name="T0" fmla="*/ 156 w 420"/>
                  <a:gd name="T1" fmla="*/ 795 h 832"/>
                  <a:gd name="T2" fmla="*/ 95 w 420"/>
                  <a:gd name="T3" fmla="*/ 761 h 832"/>
                  <a:gd name="T4" fmla="*/ 51 w 420"/>
                  <a:gd name="T5" fmla="*/ 708 h 832"/>
                  <a:gd name="T6" fmla="*/ 31 w 420"/>
                  <a:gd name="T7" fmla="*/ 640 h 832"/>
                  <a:gd name="T8" fmla="*/ 38 w 420"/>
                  <a:gd name="T9" fmla="*/ 576 h 832"/>
                  <a:gd name="T10" fmla="*/ 73 w 420"/>
                  <a:gd name="T11" fmla="*/ 517 h 832"/>
                  <a:gd name="T12" fmla="*/ 128 w 420"/>
                  <a:gd name="T13" fmla="*/ 469 h 832"/>
                  <a:gd name="T14" fmla="*/ 186 w 420"/>
                  <a:gd name="T15" fmla="*/ 446 h 832"/>
                  <a:gd name="T16" fmla="*/ 224 w 420"/>
                  <a:gd name="T17" fmla="*/ 444 h 832"/>
                  <a:gd name="T18" fmla="*/ 263 w 420"/>
                  <a:gd name="T19" fmla="*/ 451 h 832"/>
                  <a:gd name="T20" fmla="*/ 300 w 420"/>
                  <a:gd name="T21" fmla="*/ 470 h 832"/>
                  <a:gd name="T22" fmla="*/ 344 w 420"/>
                  <a:gd name="T23" fmla="*/ 505 h 832"/>
                  <a:gd name="T24" fmla="*/ 378 w 420"/>
                  <a:gd name="T25" fmla="*/ 556 h 832"/>
                  <a:gd name="T26" fmla="*/ 390 w 420"/>
                  <a:gd name="T27" fmla="*/ 609 h 832"/>
                  <a:gd name="T28" fmla="*/ 383 w 420"/>
                  <a:gd name="T29" fmla="*/ 676 h 832"/>
                  <a:gd name="T30" fmla="*/ 350 w 420"/>
                  <a:gd name="T31" fmla="*/ 737 h 832"/>
                  <a:gd name="T32" fmla="*/ 296 w 420"/>
                  <a:gd name="T33" fmla="*/ 781 h 832"/>
                  <a:gd name="T34" fmla="*/ 228 w 420"/>
                  <a:gd name="T35" fmla="*/ 802 h 832"/>
                  <a:gd name="T36" fmla="*/ 388 w 420"/>
                  <a:gd name="T37" fmla="*/ 508 h 832"/>
                  <a:gd name="T38" fmla="*/ 208 w 420"/>
                  <a:gd name="T39" fmla="*/ 178 h 832"/>
                  <a:gd name="T40" fmla="*/ 145 w 420"/>
                  <a:gd name="T41" fmla="*/ 20 h 832"/>
                  <a:gd name="T42" fmla="*/ 109 w 420"/>
                  <a:gd name="T43" fmla="*/ 4 h 832"/>
                  <a:gd name="T44" fmla="*/ 66 w 420"/>
                  <a:gd name="T45" fmla="*/ 0 h 832"/>
                  <a:gd name="T46" fmla="*/ 27 w 420"/>
                  <a:gd name="T47" fmla="*/ 11 h 832"/>
                  <a:gd name="T48" fmla="*/ 2 w 420"/>
                  <a:gd name="T49" fmla="*/ 28 h 832"/>
                  <a:gd name="T50" fmla="*/ 0 w 420"/>
                  <a:gd name="T51" fmla="*/ 263 h 832"/>
                  <a:gd name="T52" fmla="*/ 55 w 420"/>
                  <a:gd name="T53" fmla="*/ 273 h 832"/>
                  <a:gd name="T54" fmla="*/ 97 w 420"/>
                  <a:gd name="T55" fmla="*/ 293 h 832"/>
                  <a:gd name="T56" fmla="*/ 125 w 420"/>
                  <a:gd name="T57" fmla="*/ 320 h 832"/>
                  <a:gd name="T58" fmla="*/ 135 w 420"/>
                  <a:gd name="T59" fmla="*/ 352 h 832"/>
                  <a:gd name="T60" fmla="*/ 131 w 420"/>
                  <a:gd name="T61" fmla="*/ 362 h 832"/>
                  <a:gd name="T62" fmla="*/ 120 w 420"/>
                  <a:gd name="T63" fmla="*/ 367 h 832"/>
                  <a:gd name="T64" fmla="*/ 109 w 420"/>
                  <a:gd name="T65" fmla="*/ 362 h 832"/>
                  <a:gd name="T66" fmla="*/ 105 w 420"/>
                  <a:gd name="T67" fmla="*/ 352 h 832"/>
                  <a:gd name="T68" fmla="*/ 97 w 420"/>
                  <a:gd name="T69" fmla="*/ 333 h 832"/>
                  <a:gd name="T70" fmla="*/ 76 w 420"/>
                  <a:gd name="T71" fmla="*/ 315 h 832"/>
                  <a:gd name="T72" fmla="*/ 0 w 420"/>
                  <a:gd name="T73" fmla="*/ 293 h 832"/>
                  <a:gd name="T74" fmla="*/ 2 w 420"/>
                  <a:gd name="T75" fmla="*/ 648 h 832"/>
                  <a:gd name="T76" fmla="*/ 27 w 420"/>
                  <a:gd name="T77" fmla="*/ 725 h 832"/>
                  <a:gd name="T78" fmla="*/ 78 w 420"/>
                  <a:gd name="T79" fmla="*/ 786 h 832"/>
                  <a:gd name="T80" fmla="*/ 149 w 420"/>
                  <a:gd name="T81" fmla="*/ 823 h 832"/>
                  <a:gd name="T82" fmla="*/ 221 w 420"/>
                  <a:gd name="T83" fmla="*/ 832 h 832"/>
                  <a:gd name="T84" fmla="*/ 272 w 420"/>
                  <a:gd name="T85" fmla="*/ 823 h 832"/>
                  <a:gd name="T86" fmla="*/ 344 w 420"/>
                  <a:gd name="T87" fmla="*/ 785 h 832"/>
                  <a:gd name="T88" fmla="*/ 396 w 420"/>
                  <a:gd name="T89" fmla="*/ 723 h 832"/>
                  <a:gd name="T90" fmla="*/ 418 w 420"/>
                  <a:gd name="T91" fmla="*/ 654 h 832"/>
                  <a:gd name="T92" fmla="*/ 420 w 420"/>
                  <a:gd name="T93" fmla="*/ 608 h 832"/>
                  <a:gd name="T94" fmla="*/ 408 w 420"/>
                  <a:gd name="T95" fmla="*/ 55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0" h="832">
                    <a:moveTo>
                      <a:pt x="210" y="802"/>
                    </a:moveTo>
                    <a:lnTo>
                      <a:pt x="192" y="802"/>
                    </a:lnTo>
                    <a:lnTo>
                      <a:pt x="174" y="799"/>
                    </a:lnTo>
                    <a:lnTo>
                      <a:pt x="156" y="795"/>
                    </a:lnTo>
                    <a:lnTo>
                      <a:pt x="140" y="788"/>
                    </a:lnTo>
                    <a:lnTo>
                      <a:pt x="124" y="781"/>
                    </a:lnTo>
                    <a:lnTo>
                      <a:pt x="109" y="772"/>
                    </a:lnTo>
                    <a:lnTo>
                      <a:pt x="95" y="761"/>
                    </a:lnTo>
                    <a:lnTo>
                      <a:pt x="82" y="749"/>
                    </a:lnTo>
                    <a:lnTo>
                      <a:pt x="71" y="737"/>
                    </a:lnTo>
                    <a:lnTo>
                      <a:pt x="61" y="723"/>
                    </a:lnTo>
                    <a:lnTo>
                      <a:pt x="51" y="708"/>
                    </a:lnTo>
                    <a:lnTo>
                      <a:pt x="44" y="693"/>
                    </a:lnTo>
                    <a:lnTo>
                      <a:pt x="38" y="676"/>
                    </a:lnTo>
                    <a:lnTo>
                      <a:pt x="33" y="658"/>
                    </a:lnTo>
                    <a:lnTo>
                      <a:pt x="31" y="640"/>
                    </a:lnTo>
                    <a:lnTo>
                      <a:pt x="30" y="622"/>
                    </a:lnTo>
                    <a:lnTo>
                      <a:pt x="31" y="607"/>
                    </a:lnTo>
                    <a:lnTo>
                      <a:pt x="34" y="592"/>
                    </a:lnTo>
                    <a:lnTo>
                      <a:pt x="38" y="576"/>
                    </a:lnTo>
                    <a:lnTo>
                      <a:pt x="45" y="561"/>
                    </a:lnTo>
                    <a:lnTo>
                      <a:pt x="52" y="546"/>
                    </a:lnTo>
                    <a:lnTo>
                      <a:pt x="62" y="531"/>
                    </a:lnTo>
                    <a:lnTo>
                      <a:pt x="73" y="517"/>
                    </a:lnTo>
                    <a:lnTo>
                      <a:pt x="85" y="503"/>
                    </a:lnTo>
                    <a:lnTo>
                      <a:pt x="97" y="490"/>
                    </a:lnTo>
                    <a:lnTo>
                      <a:pt x="112" y="479"/>
                    </a:lnTo>
                    <a:lnTo>
                      <a:pt x="128" y="469"/>
                    </a:lnTo>
                    <a:lnTo>
                      <a:pt x="144" y="460"/>
                    </a:lnTo>
                    <a:lnTo>
                      <a:pt x="161" y="454"/>
                    </a:lnTo>
                    <a:lnTo>
                      <a:pt x="178" y="448"/>
                    </a:lnTo>
                    <a:lnTo>
                      <a:pt x="186" y="446"/>
                    </a:lnTo>
                    <a:lnTo>
                      <a:pt x="196" y="445"/>
                    </a:lnTo>
                    <a:lnTo>
                      <a:pt x="205" y="444"/>
                    </a:lnTo>
                    <a:lnTo>
                      <a:pt x="214" y="444"/>
                    </a:lnTo>
                    <a:lnTo>
                      <a:pt x="224" y="444"/>
                    </a:lnTo>
                    <a:lnTo>
                      <a:pt x="234" y="445"/>
                    </a:lnTo>
                    <a:lnTo>
                      <a:pt x="243" y="447"/>
                    </a:lnTo>
                    <a:lnTo>
                      <a:pt x="253" y="449"/>
                    </a:lnTo>
                    <a:lnTo>
                      <a:pt x="263" y="451"/>
                    </a:lnTo>
                    <a:lnTo>
                      <a:pt x="272" y="456"/>
                    </a:lnTo>
                    <a:lnTo>
                      <a:pt x="281" y="459"/>
                    </a:lnTo>
                    <a:lnTo>
                      <a:pt x="291" y="464"/>
                    </a:lnTo>
                    <a:lnTo>
                      <a:pt x="300" y="470"/>
                    </a:lnTo>
                    <a:lnTo>
                      <a:pt x="309" y="475"/>
                    </a:lnTo>
                    <a:lnTo>
                      <a:pt x="317" y="481"/>
                    </a:lnTo>
                    <a:lnTo>
                      <a:pt x="327" y="489"/>
                    </a:lnTo>
                    <a:lnTo>
                      <a:pt x="344" y="505"/>
                    </a:lnTo>
                    <a:lnTo>
                      <a:pt x="360" y="522"/>
                    </a:lnTo>
                    <a:lnTo>
                      <a:pt x="367" y="534"/>
                    </a:lnTo>
                    <a:lnTo>
                      <a:pt x="373" y="545"/>
                    </a:lnTo>
                    <a:lnTo>
                      <a:pt x="378" y="556"/>
                    </a:lnTo>
                    <a:lnTo>
                      <a:pt x="383" y="569"/>
                    </a:lnTo>
                    <a:lnTo>
                      <a:pt x="386" y="582"/>
                    </a:lnTo>
                    <a:lnTo>
                      <a:pt x="388" y="595"/>
                    </a:lnTo>
                    <a:lnTo>
                      <a:pt x="390" y="609"/>
                    </a:lnTo>
                    <a:lnTo>
                      <a:pt x="390" y="622"/>
                    </a:lnTo>
                    <a:lnTo>
                      <a:pt x="389" y="640"/>
                    </a:lnTo>
                    <a:lnTo>
                      <a:pt x="387" y="658"/>
                    </a:lnTo>
                    <a:lnTo>
                      <a:pt x="383" y="676"/>
                    </a:lnTo>
                    <a:lnTo>
                      <a:pt x="376" y="693"/>
                    </a:lnTo>
                    <a:lnTo>
                      <a:pt x="369" y="708"/>
                    </a:lnTo>
                    <a:lnTo>
                      <a:pt x="359" y="723"/>
                    </a:lnTo>
                    <a:lnTo>
                      <a:pt x="350" y="737"/>
                    </a:lnTo>
                    <a:lnTo>
                      <a:pt x="338" y="749"/>
                    </a:lnTo>
                    <a:lnTo>
                      <a:pt x="325" y="761"/>
                    </a:lnTo>
                    <a:lnTo>
                      <a:pt x="311" y="772"/>
                    </a:lnTo>
                    <a:lnTo>
                      <a:pt x="296" y="781"/>
                    </a:lnTo>
                    <a:lnTo>
                      <a:pt x="280" y="788"/>
                    </a:lnTo>
                    <a:lnTo>
                      <a:pt x="264" y="795"/>
                    </a:lnTo>
                    <a:lnTo>
                      <a:pt x="247" y="799"/>
                    </a:lnTo>
                    <a:lnTo>
                      <a:pt x="228" y="802"/>
                    </a:lnTo>
                    <a:lnTo>
                      <a:pt x="210" y="802"/>
                    </a:lnTo>
                    <a:close/>
                    <a:moveTo>
                      <a:pt x="390" y="515"/>
                    </a:moveTo>
                    <a:lnTo>
                      <a:pt x="389" y="511"/>
                    </a:lnTo>
                    <a:lnTo>
                      <a:pt x="388" y="508"/>
                    </a:lnTo>
                    <a:lnTo>
                      <a:pt x="269" y="240"/>
                    </a:lnTo>
                    <a:lnTo>
                      <a:pt x="268" y="238"/>
                    </a:lnTo>
                    <a:lnTo>
                      <a:pt x="266" y="236"/>
                    </a:lnTo>
                    <a:lnTo>
                      <a:pt x="208" y="178"/>
                    </a:lnTo>
                    <a:lnTo>
                      <a:pt x="154" y="31"/>
                    </a:lnTo>
                    <a:lnTo>
                      <a:pt x="153" y="28"/>
                    </a:lnTo>
                    <a:lnTo>
                      <a:pt x="151" y="26"/>
                    </a:lnTo>
                    <a:lnTo>
                      <a:pt x="145" y="20"/>
                    </a:lnTo>
                    <a:lnTo>
                      <a:pt x="137" y="15"/>
                    </a:lnTo>
                    <a:lnTo>
                      <a:pt x="129" y="11"/>
                    </a:lnTo>
                    <a:lnTo>
                      <a:pt x="119" y="6"/>
                    </a:lnTo>
                    <a:lnTo>
                      <a:pt x="109" y="4"/>
                    </a:lnTo>
                    <a:lnTo>
                      <a:pt x="100" y="2"/>
                    </a:lnTo>
                    <a:lnTo>
                      <a:pt x="89" y="0"/>
                    </a:lnTo>
                    <a:lnTo>
                      <a:pt x="77" y="0"/>
                    </a:lnTo>
                    <a:lnTo>
                      <a:pt x="66" y="0"/>
                    </a:lnTo>
                    <a:lnTo>
                      <a:pt x="56" y="2"/>
                    </a:lnTo>
                    <a:lnTo>
                      <a:pt x="45" y="4"/>
                    </a:lnTo>
                    <a:lnTo>
                      <a:pt x="35" y="6"/>
                    </a:lnTo>
                    <a:lnTo>
                      <a:pt x="27" y="11"/>
                    </a:lnTo>
                    <a:lnTo>
                      <a:pt x="18" y="15"/>
                    </a:lnTo>
                    <a:lnTo>
                      <a:pt x="11" y="20"/>
                    </a:lnTo>
                    <a:lnTo>
                      <a:pt x="4" y="26"/>
                    </a:lnTo>
                    <a:lnTo>
                      <a:pt x="2" y="28"/>
                    </a:lnTo>
                    <a:lnTo>
                      <a:pt x="1" y="31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0" y="263"/>
                    </a:lnTo>
                    <a:lnTo>
                      <a:pt x="14" y="265"/>
                    </a:lnTo>
                    <a:lnTo>
                      <a:pt x="28" y="267"/>
                    </a:lnTo>
                    <a:lnTo>
                      <a:pt x="42" y="270"/>
                    </a:lnTo>
                    <a:lnTo>
                      <a:pt x="55" y="273"/>
                    </a:lnTo>
                    <a:lnTo>
                      <a:pt x="66" y="278"/>
                    </a:lnTo>
                    <a:lnTo>
                      <a:pt x="77" y="282"/>
                    </a:lnTo>
                    <a:lnTo>
                      <a:pt x="88" y="287"/>
                    </a:lnTo>
                    <a:lnTo>
                      <a:pt x="97" y="293"/>
                    </a:lnTo>
                    <a:lnTo>
                      <a:pt x="106" y="299"/>
                    </a:lnTo>
                    <a:lnTo>
                      <a:pt x="114" y="306"/>
                    </a:lnTo>
                    <a:lnTo>
                      <a:pt x="120" y="312"/>
                    </a:lnTo>
                    <a:lnTo>
                      <a:pt x="125" y="320"/>
                    </a:lnTo>
                    <a:lnTo>
                      <a:pt x="130" y="327"/>
                    </a:lnTo>
                    <a:lnTo>
                      <a:pt x="133" y="336"/>
                    </a:lnTo>
                    <a:lnTo>
                      <a:pt x="134" y="343"/>
                    </a:lnTo>
                    <a:lnTo>
                      <a:pt x="135" y="352"/>
                    </a:lnTo>
                    <a:lnTo>
                      <a:pt x="135" y="355"/>
                    </a:lnTo>
                    <a:lnTo>
                      <a:pt x="134" y="358"/>
                    </a:lnTo>
                    <a:lnTo>
                      <a:pt x="133" y="360"/>
                    </a:lnTo>
                    <a:lnTo>
                      <a:pt x="131" y="362"/>
                    </a:lnTo>
                    <a:lnTo>
                      <a:pt x="129" y="365"/>
                    </a:lnTo>
                    <a:lnTo>
                      <a:pt x="125" y="366"/>
                    </a:lnTo>
                    <a:lnTo>
                      <a:pt x="123" y="367"/>
                    </a:lnTo>
                    <a:lnTo>
                      <a:pt x="120" y="367"/>
                    </a:lnTo>
                    <a:lnTo>
                      <a:pt x="117" y="367"/>
                    </a:lnTo>
                    <a:lnTo>
                      <a:pt x="115" y="366"/>
                    </a:lnTo>
                    <a:lnTo>
                      <a:pt x="111" y="365"/>
                    </a:lnTo>
                    <a:lnTo>
                      <a:pt x="109" y="362"/>
                    </a:lnTo>
                    <a:lnTo>
                      <a:pt x="107" y="360"/>
                    </a:lnTo>
                    <a:lnTo>
                      <a:pt x="106" y="358"/>
                    </a:lnTo>
                    <a:lnTo>
                      <a:pt x="105" y="355"/>
                    </a:lnTo>
                    <a:lnTo>
                      <a:pt x="105" y="352"/>
                    </a:lnTo>
                    <a:lnTo>
                      <a:pt x="105" y="347"/>
                    </a:lnTo>
                    <a:lnTo>
                      <a:pt x="103" y="342"/>
                    </a:lnTo>
                    <a:lnTo>
                      <a:pt x="101" y="338"/>
                    </a:lnTo>
                    <a:lnTo>
                      <a:pt x="97" y="333"/>
                    </a:lnTo>
                    <a:lnTo>
                      <a:pt x="93" y="328"/>
                    </a:lnTo>
                    <a:lnTo>
                      <a:pt x="89" y="324"/>
                    </a:lnTo>
                    <a:lnTo>
                      <a:pt x="82" y="320"/>
                    </a:lnTo>
                    <a:lnTo>
                      <a:pt x="76" y="315"/>
                    </a:lnTo>
                    <a:lnTo>
                      <a:pt x="61" y="308"/>
                    </a:lnTo>
                    <a:lnTo>
                      <a:pt x="43" y="301"/>
                    </a:lnTo>
                    <a:lnTo>
                      <a:pt x="22" y="297"/>
                    </a:lnTo>
                    <a:lnTo>
                      <a:pt x="0" y="293"/>
                    </a:lnTo>
                    <a:lnTo>
                      <a:pt x="0" y="626"/>
                    </a:lnTo>
                    <a:lnTo>
                      <a:pt x="0" y="626"/>
                    </a:lnTo>
                    <a:lnTo>
                      <a:pt x="0" y="627"/>
                    </a:lnTo>
                    <a:lnTo>
                      <a:pt x="2" y="648"/>
                    </a:lnTo>
                    <a:lnTo>
                      <a:pt x="5" y="669"/>
                    </a:lnTo>
                    <a:lnTo>
                      <a:pt x="11" y="688"/>
                    </a:lnTo>
                    <a:lnTo>
                      <a:pt x="18" y="707"/>
                    </a:lnTo>
                    <a:lnTo>
                      <a:pt x="27" y="725"/>
                    </a:lnTo>
                    <a:lnTo>
                      <a:pt x="37" y="742"/>
                    </a:lnTo>
                    <a:lnTo>
                      <a:pt x="49" y="758"/>
                    </a:lnTo>
                    <a:lnTo>
                      <a:pt x="63" y="772"/>
                    </a:lnTo>
                    <a:lnTo>
                      <a:pt x="78" y="786"/>
                    </a:lnTo>
                    <a:lnTo>
                      <a:pt x="94" y="798"/>
                    </a:lnTo>
                    <a:lnTo>
                      <a:pt x="111" y="807"/>
                    </a:lnTo>
                    <a:lnTo>
                      <a:pt x="130" y="816"/>
                    </a:lnTo>
                    <a:lnTo>
                      <a:pt x="149" y="823"/>
                    </a:lnTo>
                    <a:lnTo>
                      <a:pt x="168" y="829"/>
                    </a:lnTo>
                    <a:lnTo>
                      <a:pt x="189" y="831"/>
                    </a:lnTo>
                    <a:lnTo>
                      <a:pt x="210" y="832"/>
                    </a:lnTo>
                    <a:lnTo>
                      <a:pt x="221" y="832"/>
                    </a:lnTo>
                    <a:lnTo>
                      <a:pt x="232" y="831"/>
                    </a:lnTo>
                    <a:lnTo>
                      <a:pt x="242" y="830"/>
                    </a:lnTo>
                    <a:lnTo>
                      <a:pt x="253" y="828"/>
                    </a:lnTo>
                    <a:lnTo>
                      <a:pt x="272" y="823"/>
                    </a:lnTo>
                    <a:lnTo>
                      <a:pt x="292" y="816"/>
                    </a:lnTo>
                    <a:lnTo>
                      <a:pt x="311" y="807"/>
                    </a:lnTo>
                    <a:lnTo>
                      <a:pt x="328" y="797"/>
                    </a:lnTo>
                    <a:lnTo>
                      <a:pt x="344" y="785"/>
                    </a:lnTo>
                    <a:lnTo>
                      <a:pt x="359" y="771"/>
                    </a:lnTo>
                    <a:lnTo>
                      <a:pt x="372" y="756"/>
                    </a:lnTo>
                    <a:lnTo>
                      <a:pt x="385" y="740"/>
                    </a:lnTo>
                    <a:lnTo>
                      <a:pt x="396" y="723"/>
                    </a:lnTo>
                    <a:lnTo>
                      <a:pt x="404" y="704"/>
                    </a:lnTo>
                    <a:lnTo>
                      <a:pt x="411" y="685"/>
                    </a:lnTo>
                    <a:lnTo>
                      <a:pt x="416" y="665"/>
                    </a:lnTo>
                    <a:lnTo>
                      <a:pt x="418" y="654"/>
                    </a:lnTo>
                    <a:lnTo>
                      <a:pt x="419" y="643"/>
                    </a:lnTo>
                    <a:lnTo>
                      <a:pt x="420" y="633"/>
                    </a:lnTo>
                    <a:lnTo>
                      <a:pt x="420" y="622"/>
                    </a:lnTo>
                    <a:lnTo>
                      <a:pt x="420" y="608"/>
                    </a:lnTo>
                    <a:lnTo>
                      <a:pt x="418" y="593"/>
                    </a:lnTo>
                    <a:lnTo>
                      <a:pt x="416" y="579"/>
                    </a:lnTo>
                    <a:lnTo>
                      <a:pt x="413" y="565"/>
                    </a:lnTo>
                    <a:lnTo>
                      <a:pt x="408" y="552"/>
                    </a:lnTo>
                    <a:lnTo>
                      <a:pt x="403" y="539"/>
                    </a:lnTo>
                    <a:lnTo>
                      <a:pt x="397" y="526"/>
                    </a:lnTo>
                    <a:lnTo>
                      <a:pt x="390" y="5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orma libre 3860">
                <a:extLst>
                  <a:ext uri="{FF2B5EF4-FFF2-40B4-BE49-F238E27FC236}">
                    <a16:creationId xmlns:a16="http://schemas.microsoft.com/office/drawing/2014/main" id="{6303D526-A02C-414E-A147-F31EAE6515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52836" y="2500367"/>
                <a:ext cx="133350" cy="265113"/>
              </a:xfrm>
              <a:custGeom>
                <a:avLst/>
                <a:gdLst>
                  <a:gd name="T0" fmla="*/ 382 w 421"/>
                  <a:gd name="T1" fmla="*/ 676 h 832"/>
                  <a:gd name="T2" fmla="*/ 349 w 421"/>
                  <a:gd name="T3" fmla="*/ 737 h 832"/>
                  <a:gd name="T4" fmla="*/ 296 w 421"/>
                  <a:gd name="T5" fmla="*/ 781 h 832"/>
                  <a:gd name="T6" fmla="*/ 229 w 421"/>
                  <a:gd name="T7" fmla="*/ 802 h 832"/>
                  <a:gd name="T8" fmla="*/ 157 w 421"/>
                  <a:gd name="T9" fmla="*/ 795 h 832"/>
                  <a:gd name="T10" fmla="*/ 96 w 421"/>
                  <a:gd name="T11" fmla="*/ 761 h 832"/>
                  <a:gd name="T12" fmla="*/ 52 w 421"/>
                  <a:gd name="T13" fmla="*/ 708 h 832"/>
                  <a:gd name="T14" fmla="*/ 30 w 421"/>
                  <a:gd name="T15" fmla="*/ 640 h 832"/>
                  <a:gd name="T16" fmla="*/ 35 w 421"/>
                  <a:gd name="T17" fmla="*/ 582 h 832"/>
                  <a:gd name="T18" fmla="*/ 53 w 421"/>
                  <a:gd name="T19" fmla="*/ 534 h 832"/>
                  <a:gd name="T20" fmla="*/ 103 w 421"/>
                  <a:gd name="T21" fmla="*/ 481 h 832"/>
                  <a:gd name="T22" fmla="*/ 139 w 421"/>
                  <a:gd name="T23" fmla="*/ 459 h 832"/>
                  <a:gd name="T24" fmla="*/ 177 w 421"/>
                  <a:gd name="T25" fmla="*/ 447 h 832"/>
                  <a:gd name="T26" fmla="*/ 216 w 421"/>
                  <a:gd name="T27" fmla="*/ 444 h 832"/>
                  <a:gd name="T28" fmla="*/ 260 w 421"/>
                  <a:gd name="T29" fmla="*/ 454 h 832"/>
                  <a:gd name="T30" fmla="*/ 322 w 421"/>
                  <a:gd name="T31" fmla="*/ 490 h 832"/>
                  <a:gd name="T32" fmla="*/ 368 w 421"/>
                  <a:gd name="T33" fmla="*/ 546 h 832"/>
                  <a:gd name="T34" fmla="*/ 390 w 421"/>
                  <a:gd name="T35" fmla="*/ 607 h 832"/>
                  <a:gd name="T36" fmla="*/ 332 w 421"/>
                  <a:gd name="T37" fmla="*/ 0 h 832"/>
                  <a:gd name="T38" fmla="*/ 292 w 421"/>
                  <a:gd name="T39" fmla="*/ 11 h 832"/>
                  <a:gd name="T40" fmla="*/ 267 w 421"/>
                  <a:gd name="T41" fmla="*/ 28 h 832"/>
                  <a:gd name="T42" fmla="*/ 153 w 421"/>
                  <a:gd name="T43" fmla="*/ 238 h 832"/>
                  <a:gd name="T44" fmla="*/ 30 w 421"/>
                  <a:gd name="T45" fmla="*/ 514 h 832"/>
                  <a:gd name="T46" fmla="*/ 8 w 421"/>
                  <a:gd name="T47" fmla="*/ 565 h 832"/>
                  <a:gd name="T48" fmla="*/ 0 w 421"/>
                  <a:gd name="T49" fmla="*/ 622 h 832"/>
                  <a:gd name="T50" fmla="*/ 5 w 421"/>
                  <a:gd name="T51" fmla="*/ 665 h 832"/>
                  <a:gd name="T52" fmla="*/ 36 w 421"/>
                  <a:gd name="T53" fmla="*/ 740 h 832"/>
                  <a:gd name="T54" fmla="*/ 93 w 421"/>
                  <a:gd name="T55" fmla="*/ 797 h 832"/>
                  <a:gd name="T56" fmla="*/ 168 w 421"/>
                  <a:gd name="T57" fmla="*/ 828 h 832"/>
                  <a:gd name="T58" fmla="*/ 211 w 421"/>
                  <a:gd name="T59" fmla="*/ 832 h 832"/>
                  <a:gd name="T60" fmla="*/ 291 w 421"/>
                  <a:gd name="T61" fmla="*/ 816 h 832"/>
                  <a:gd name="T62" fmla="*/ 358 w 421"/>
                  <a:gd name="T63" fmla="*/ 772 h 832"/>
                  <a:gd name="T64" fmla="*/ 403 w 421"/>
                  <a:gd name="T65" fmla="*/ 708 h 832"/>
                  <a:gd name="T66" fmla="*/ 421 w 421"/>
                  <a:gd name="T67" fmla="*/ 627 h 832"/>
                  <a:gd name="T68" fmla="*/ 398 w 421"/>
                  <a:gd name="T69" fmla="*/ 297 h 832"/>
                  <a:gd name="T70" fmla="*/ 337 w 421"/>
                  <a:gd name="T71" fmla="*/ 320 h 832"/>
                  <a:gd name="T72" fmla="*/ 320 w 421"/>
                  <a:gd name="T73" fmla="*/ 338 h 832"/>
                  <a:gd name="T74" fmla="*/ 316 w 421"/>
                  <a:gd name="T75" fmla="*/ 355 h 832"/>
                  <a:gd name="T76" fmla="*/ 309 w 421"/>
                  <a:gd name="T77" fmla="*/ 365 h 832"/>
                  <a:gd name="T78" fmla="*/ 297 w 421"/>
                  <a:gd name="T79" fmla="*/ 367 h 832"/>
                  <a:gd name="T80" fmla="*/ 288 w 421"/>
                  <a:gd name="T81" fmla="*/ 360 h 832"/>
                  <a:gd name="T82" fmla="*/ 286 w 421"/>
                  <a:gd name="T83" fmla="*/ 343 h 832"/>
                  <a:gd name="T84" fmla="*/ 301 w 421"/>
                  <a:gd name="T85" fmla="*/ 312 h 832"/>
                  <a:gd name="T86" fmla="*/ 333 w 421"/>
                  <a:gd name="T87" fmla="*/ 287 h 832"/>
                  <a:gd name="T88" fmla="*/ 379 w 421"/>
                  <a:gd name="T89" fmla="*/ 270 h 832"/>
                  <a:gd name="T90" fmla="*/ 421 w 421"/>
                  <a:gd name="T91" fmla="*/ 36 h 832"/>
                  <a:gd name="T92" fmla="*/ 417 w 421"/>
                  <a:gd name="T93" fmla="*/ 26 h 832"/>
                  <a:gd name="T94" fmla="*/ 384 w 421"/>
                  <a:gd name="T95" fmla="*/ 6 h 832"/>
                  <a:gd name="T96" fmla="*/ 343 w 421"/>
                  <a:gd name="T97" fmla="*/ 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1" h="832">
                    <a:moveTo>
                      <a:pt x="391" y="622"/>
                    </a:moveTo>
                    <a:lnTo>
                      <a:pt x="390" y="640"/>
                    </a:lnTo>
                    <a:lnTo>
                      <a:pt x="386" y="658"/>
                    </a:lnTo>
                    <a:lnTo>
                      <a:pt x="382" y="676"/>
                    </a:lnTo>
                    <a:lnTo>
                      <a:pt x="377" y="693"/>
                    </a:lnTo>
                    <a:lnTo>
                      <a:pt x="369" y="708"/>
                    </a:lnTo>
                    <a:lnTo>
                      <a:pt x="360" y="723"/>
                    </a:lnTo>
                    <a:lnTo>
                      <a:pt x="349" y="737"/>
                    </a:lnTo>
                    <a:lnTo>
                      <a:pt x="338" y="749"/>
                    </a:lnTo>
                    <a:lnTo>
                      <a:pt x="325" y="761"/>
                    </a:lnTo>
                    <a:lnTo>
                      <a:pt x="311" y="772"/>
                    </a:lnTo>
                    <a:lnTo>
                      <a:pt x="296" y="781"/>
                    </a:lnTo>
                    <a:lnTo>
                      <a:pt x="280" y="788"/>
                    </a:lnTo>
                    <a:lnTo>
                      <a:pt x="264" y="795"/>
                    </a:lnTo>
                    <a:lnTo>
                      <a:pt x="247" y="799"/>
                    </a:lnTo>
                    <a:lnTo>
                      <a:pt x="229" y="802"/>
                    </a:lnTo>
                    <a:lnTo>
                      <a:pt x="211" y="802"/>
                    </a:lnTo>
                    <a:lnTo>
                      <a:pt x="192" y="802"/>
                    </a:lnTo>
                    <a:lnTo>
                      <a:pt x="174" y="799"/>
                    </a:lnTo>
                    <a:lnTo>
                      <a:pt x="157" y="795"/>
                    </a:lnTo>
                    <a:lnTo>
                      <a:pt x="140" y="788"/>
                    </a:lnTo>
                    <a:lnTo>
                      <a:pt x="125" y="781"/>
                    </a:lnTo>
                    <a:lnTo>
                      <a:pt x="110" y="772"/>
                    </a:lnTo>
                    <a:lnTo>
                      <a:pt x="96" y="761"/>
                    </a:lnTo>
                    <a:lnTo>
                      <a:pt x="83" y="749"/>
                    </a:lnTo>
                    <a:lnTo>
                      <a:pt x="71" y="737"/>
                    </a:lnTo>
                    <a:lnTo>
                      <a:pt x="60" y="723"/>
                    </a:lnTo>
                    <a:lnTo>
                      <a:pt x="52" y="708"/>
                    </a:lnTo>
                    <a:lnTo>
                      <a:pt x="44" y="693"/>
                    </a:lnTo>
                    <a:lnTo>
                      <a:pt x="38" y="676"/>
                    </a:lnTo>
                    <a:lnTo>
                      <a:pt x="34" y="658"/>
                    </a:lnTo>
                    <a:lnTo>
                      <a:pt x="30" y="640"/>
                    </a:lnTo>
                    <a:lnTo>
                      <a:pt x="30" y="622"/>
                    </a:lnTo>
                    <a:lnTo>
                      <a:pt x="30" y="609"/>
                    </a:lnTo>
                    <a:lnTo>
                      <a:pt x="33" y="595"/>
                    </a:lnTo>
                    <a:lnTo>
                      <a:pt x="35" y="582"/>
                    </a:lnTo>
                    <a:lnTo>
                      <a:pt x="38" y="569"/>
                    </a:lnTo>
                    <a:lnTo>
                      <a:pt x="42" y="556"/>
                    </a:lnTo>
                    <a:lnTo>
                      <a:pt x="48" y="545"/>
                    </a:lnTo>
                    <a:lnTo>
                      <a:pt x="53" y="534"/>
                    </a:lnTo>
                    <a:lnTo>
                      <a:pt x="60" y="522"/>
                    </a:lnTo>
                    <a:lnTo>
                      <a:pt x="77" y="505"/>
                    </a:lnTo>
                    <a:lnTo>
                      <a:pt x="94" y="489"/>
                    </a:lnTo>
                    <a:lnTo>
                      <a:pt x="103" y="481"/>
                    </a:lnTo>
                    <a:lnTo>
                      <a:pt x="112" y="475"/>
                    </a:lnTo>
                    <a:lnTo>
                      <a:pt x="121" y="470"/>
                    </a:lnTo>
                    <a:lnTo>
                      <a:pt x="130" y="464"/>
                    </a:lnTo>
                    <a:lnTo>
                      <a:pt x="139" y="459"/>
                    </a:lnTo>
                    <a:lnTo>
                      <a:pt x="148" y="456"/>
                    </a:lnTo>
                    <a:lnTo>
                      <a:pt x="158" y="451"/>
                    </a:lnTo>
                    <a:lnTo>
                      <a:pt x="168" y="449"/>
                    </a:lnTo>
                    <a:lnTo>
                      <a:pt x="177" y="447"/>
                    </a:lnTo>
                    <a:lnTo>
                      <a:pt x="187" y="445"/>
                    </a:lnTo>
                    <a:lnTo>
                      <a:pt x="197" y="444"/>
                    </a:lnTo>
                    <a:lnTo>
                      <a:pt x="206" y="444"/>
                    </a:lnTo>
                    <a:lnTo>
                      <a:pt x="216" y="444"/>
                    </a:lnTo>
                    <a:lnTo>
                      <a:pt x="225" y="445"/>
                    </a:lnTo>
                    <a:lnTo>
                      <a:pt x="234" y="446"/>
                    </a:lnTo>
                    <a:lnTo>
                      <a:pt x="243" y="448"/>
                    </a:lnTo>
                    <a:lnTo>
                      <a:pt x="260" y="454"/>
                    </a:lnTo>
                    <a:lnTo>
                      <a:pt x="277" y="460"/>
                    </a:lnTo>
                    <a:lnTo>
                      <a:pt x="293" y="469"/>
                    </a:lnTo>
                    <a:lnTo>
                      <a:pt x="308" y="479"/>
                    </a:lnTo>
                    <a:lnTo>
                      <a:pt x="322" y="490"/>
                    </a:lnTo>
                    <a:lnTo>
                      <a:pt x="336" y="503"/>
                    </a:lnTo>
                    <a:lnTo>
                      <a:pt x="348" y="517"/>
                    </a:lnTo>
                    <a:lnTo>
                      <a:pt x="359" y="531"/>
                    </a:lnTo>
                    <a:lnTo>
                      <a:pt x="368" y="546"/>
                    </a:lnTo>
                    <a:lnTo>
                      <a:pt x="376" y="561"/>
                    </a:lnTo>
                    <a:lnTo>
                      <a:pt x="382" y="576"/>
                    </a:lnTo>
                    <a:lnTo>
                      <a:pt x="386" y="592"/>
                    </a:lnTo>
                    <a:lnTo>
                      <a:pt x="390" y="607"/>
                    </a:lnTo>
                    <a:lnTo>
                      <a:pt x="391" y="622"/>
                    </a:lnTo>
                    <a:lnTo>
                      <a:pt x="391" y="622"/>
                    </a:lnTo>
                    <a:close/>
                    <a:moveTo>
                      <a:pt x="343" y="0"/>
                    </a:moveTo>
                    <a:lnTo>
                      <a:pt x="332" y="0"/>
                    </a:lnTo>
                    <a:lnTo>
                      <a:pt x="321" y="2"/>
                    </a:lnTo>
                    <a:lnTo>
                      <a:pt x="310" y="4"/>
                    </a:lnTo>
                    <a:lnTo>
                      <a:pt x="301" y="6"/>
                    </a:lnTo>
                    <a:lnTo>
                      <a:pt x="292" y="11"/>
                    </a:lnTo>
                    <a:lnTo>
                      <a:pt x="284" y="15"/>
                    </a:lnTo>
                    <a:lnTo>
                      <a:pt x="276" y="20"/>
                    </a:lnTo>
                    <a:lnTo>
                      <a:pt x="270" y="26"/>
                    </a:lnTo>
                    <a:lnTo>
                      <a:pt x="267" y="28"/>
                    </a:lnTo>
                    <a:lnTo>
                      <a:pt x="266" y="31"/>
                    </a:lnTo>
                    <a:lnTo>
                      <a:pt x="213" y="178"/>
                    </a:lnTo>
                    <a:lnTo>
                      <a:pt x="155" y="236"/>
                    </a:lnTo>
                    <a:lnTo>
                      <a:pt x="153" y="238"/>
                    </a:lnTo>
                    <a:lnTo>
                      <a:pt x="152" y="240"/>
                    </a:lnTo>
                    <a:lnTo>
                      <a:pt x="31" y="510"/>
                    </a:lnTo>
                    <a:lnTo>
                      <a:pt x="31" y="513"/>
                    </a:lnTo>
                    <a:lnTo>
                      <a:pt x="30" y="514"/>
                    </a:lnTo>
                    <a:lnTo>
                      <a:pt x="24" y="525"/>
                    </a:lnTo>
                    <a:lnTo>
                      <a:pt x="18" y="538"/>
                    </a:lnTo>
                    <a:lnTo>
                      <a:pt x="12" y="551"/>
                    </a:lnTo>
                    <a:lnTo>
                      <a:pt x="8" y="565"/>
                    </a:lnTo>
                    <a:lnTo>
                      <a:pt x="5" y="579"/>
                    </a:lnTo>
                    <a:lnTo>
                      <a:pt x="3" y="593"/>
                    </a:lnTo>
                    <a:lnTo>
                      <a:pt x="0" y="607"/>
                    </a:lnTo>
                    <a:lnTo>
                      <a:pt x="0" y="622"/>
                    </a:lnTo>
                    <a:lnTo>
                      <a:pt x="0" y="633"/>
                    </a:lnTo>
                    <a:lnTo>
                      <a:pt x="1" y="643"/>
                    </a:lnTo>
                    <a:lnTo>
                      <a:pt x="3" y="654"/>
                    </a:lnTo>
                    <a:lnTo>
                      <a:pt x="5" y="665"/>
                    </a:lnTo>
                    <a:lnTo>
                      <a:pt x="9" y="685"/>
                    </a:lnTo>
                    <a:lnTo>
                      <a:pt x="16" y="704"/>
                    </a:lnTo>
                    <a:lnTo>
                      <a:pt x="25" y="723"/>
                    </a:lnTo>
                    <a:lnTo>
                      <a:pt x="36" y="740"/>
                    </a:lnTo>
                    <a:lnTo>
                      <a:pt x="48" y="756"/>
                    </a:lnTo>
                    <a:lnTo>
                      <a:pt x="62" y="771"/>
                    </a:lnTo>
                    <a:lnTo>
                      <a:pt x="77" y="785"/>
                    </a:lnTo>
                    <a:lnTo>
                      <a:pt x="93" y="797"/>
                    </a:lnTo>
                    <a:lnTo>
                      <a:pt x="110" y="807"/>
                    </a:lnTo>
                    <a:lnTo>
                      <a:pt x="128" y="816"/>
                    </a:lnTo>
                    <a:lnTo>
                      <a:pt x="147" y="823"/>
                    </a:lnTo>
                    <a:lnTo>
                      <a:pt x="168" y="828"/>
                    </a:lnTo>
                    <a:lnTo>
                      <a:pt x="178" y="830"/>
                    </a:lnTo>
                    <a:lnTo>
                      <a:pt x="189" y="831"/>
                    </a:lnTo>
                    <a:lnTo>
                      <a:pt x="200" y="832"/>
                    </a:lnTo>
                    <a:lnTo>
                      <a:pt x="211" y="832"/>
                    </a:lnTo>
                    <a:lnTo>
                      <a:pt x="232" y="831"/>
                    </a:lnTo>
                    <a:lnTo>
                      <a:pt x="252" y="829"/>
                    </a:lnTo>
                    <a:lnTo>
                      <a:pt x="272" y="823"/>
                    </a:lnTo>
                    <a:lnTo>
                      <a:pt x="291" y="816"/>
                    </a:lnTo>
                    <a:lnTo>
                      <a:pt x="309" y="807"/>
                    </a:lnTo>
                    <a:lnTo>
                      <a:pt x="326" y="798"/>
                    </a:lnTo>
                    <a:lnTo>
                      <a:pt x="343" y="786"/>
                    </a:lnTo>
                    <a:lnTo>
                      <a:pt x="358" y="772"/>
                    </a:lnTo>
                    <a:lnTo>
                      <a:pt x="370" y="758"/>
                    </a:lnTo>
                    <a:lnTo>
                      <a:pt x="383" y="742"/>
                    </a:lnTo>
                    <a:lnTo>
                      <a:pt x="394" y="725"/>
                    </a:lnTo>
                    <a:lnTo>
                      <a:pt x="403" y="708"/>
                    </a:lnTo>
                    <a:lnTo>
                      <a:pt x="410" y="688"/>
                    </a:lnTo>
                    <a:lnTo>
                      <a:pt x="415" y="669"/>
                    </a:lnTo>
                    <a:lnTo>
                      <a:pt x="419" y="648"/>
                    </a:lnTo>
                    <a:lnTo>
                      <a:pt x="421" y="627"/>
                    </a:lnTo>
                    <a:lnTo>
                      <a:pt x="421" y="626"/>
                    </a:lnTo>
                    <a:lnTo>
                      <a:pt x="421" y="626"/>
                    </a:lnTo>
                    <a:lnTo>
                      <a:pt x="421" y="293"/>
                    </a:lnTo>
                    <a:lnTo>
                      <a:pt x="398" y="297"/>
                    </a:lnTo>
                    <a:lnTo>
                      <a:pt x="377" y="301"/>
                    </a:lnTo>
                    <a:lnTo>
                      <a:pt x="360" y="308"/>
                    </a:lnTo>
                    <a:lnTo>
                      <a:pt x="344" y="315"/>
                    </a:lnTo>
                    <a:lnTo>
                      <a:pt x="337" y="320"/>
                    </a:lnTo>
                    <a:lnTo>
                      <a:pt x="332" y="324"/>
                    </a:lnTo>
                    <a:lnTo>
                      <a:pt x="328" y="328"/>
                    </a:lnTo>
                    <a:lnTo>
                      <a:pt x="323" y="333"/>
                    </a:lnTo>
                    <a:lnTo>
                      <a:pt x="320" y="338"/>
                    </a:lnTo>
                    <a:lnTo>
                      <a:pt x="318" y="342"/>
                    </a:lnTo>
                    <a:lnTo>
                      <a:pt x="316" y="347"/>
                    </a:lnTo>
                    <a:lnTo>
                      <a:pt x="316" y="352"/>
                    </a:lnTo>
                    <a:lnTo>
                      <a:pt x="316" y="355"/>
                    </a:lnTo>
                    <a:lnTo>
                      <a:pt x="315" y="358"/>
                    </a:lnTo>
                    <a:lnTo>
                      <a:pt x="312" y="360"/>
                    </a:lnTo>
                    <a:lnTo>
                      <a:pt x="311" y="362"/>
                    </a:lnTo>
                    <a:lnTo>
                      <a:pt x="309" y="365"/>
                    </a:lnTo>
                    <a:lnTo>
                      <a:pt x="306" y="366"/>
                    </a:lnTo>
                    <a:lnTo>
                      <a:pt x="304" y="367"/>
                    </a:lnTo>
                    <a:lnTo>
                      <a:pt x="301" y="367"/>
                    </a:lnTo>
                    <a:lnTo>
                      <a:pt x="297" y="367"/>
                    </a:lnTo>
                    <a:lnTo>
                      <a:pt x="294" y="366"/>
                    </a:lnTo>
                    <a:lnTo>
                      <a:pt x="292" y="365"/>
                    </a:lnTo>
                    <a:lnTo>
                      <a:pt x="290" y="362"/>
                    </a:lnTo>
                    <a:lnTo>
                      <a:pt x="288" y="360"/>
                    </a:lnTo>
                    <a:lnTo>
                      <a:pt x="287" y="358"/>
                    </a:lnTo>
                    <a:lnTo>
                      <a:pt x="286" y="355"/>
                    </a:lnTo>
                    <a:lnTo>
                      <a:pt x="286" y="352"/>
                    </a:lnTo>
                    <a:lnTo>
                      <a:pt x="286" y="343"/>
                    </a:lnTo>
                    <a:lnTo>
                      <a:pt x="288" y="336"/>
                    </a:lnTo>
                    <a:lnTo>
                      <a:pt x="291" y="327"/>
                    </a:lnTo>
                    <a:lnTo>
                      <a:pt x="295" y="320"/>
                    </a:lnTo>
                    <a:lnTo>
                      <a:pt x="301" y="312"/>
                    </a:lnTo>
                    <a:lnTo>
                      <a:pt x="307" y="306"/>
                    </a:lnTo>
                    <a:lnTo>
                      <a:pt x="315" y="299"/>
                    </a:lnTo>
                    <a:lnTo>
                      <a:pt x="323" y="293"/>
                    </a:lnTo>
                    <a:lnTo>
                      <a:pt x="333" y="287"/>
                    </a:lnTo>
                    <a:lnTo>
                      <a:pt x="344" y="282"/>
                    </a:lnTo>
                    <a:lnTo>
                      <a:pt x="354" y="278"/>
                    </a:lnTo>
                    <a:lnTo>
                      <a:pt x="366" y="273"/>
                    </a:lnTo>
                    <a:lnTo>
                      <a:pt x="379" y="270"/>
                    </a:lnTo>
                    <a:lnTo>
                      <a:pt x="392" y="267"/>
                    </a:lnTo>
                    <a:lnTo>
                      <a:pt x="406" y="265"/>
                    </a:lnTo>
                    <a:lnTo>
                      <a:pt x="421" y="263"/>
                    </a:lnTo>
                    <a:lnTo>
                      <a:pt x="421" y="36"/>
                    </a:lnTo>
                    <a:lnTo>
                      <a:pt x="421" y="33"/>
                    </a:lnTo>
                    <a:lnTo>
                      <a:pt x="420" y="31"/>
                    </a:lnTo>
                    <a:lnTo>
                      <a:pt x="419" y="28"/>
                    </a:lnTo>
                    <a:lnTo>
                      <a:pt x="417" y="26"/>
                    </a:lnTo>
                    <a:lnTo>
                      <a:pt x="410" y="20"/>
                    </a:lnTo>
                    <a:lnTo>
                      <a:pt x="403" y="15"/>
                    </a:lnTo>
                    <a:lnTo>
                      <a:pt x="394" y="11"/>
                    </a:lnTo>
                    <a:lnTo>
                      <a:pt x="384" y="6"/>
                    </a:lnTo>
                    <a:lnTo>
                      <a:pt x="375" y="4"/>
                    </a:lnTo>
                    <a:lnTo>
                      <a:pt x="365" y="2"/>
                    </a:lnTo>
                    <a:lnTo>
                      <a:pt x="354" y="0"/>
                    </a:lnTo>
                    <a:lnTo>
                      <a:pt x="343" y="0"/>
                    </a:lnTo>
                    <a:lnTo>
                      <a:pt x="3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orma libre 3861">
                <a:extLst>
                  <a:ext uri="{FF2B5EF4-FFF2-40B4-BE49-F238E27FC236}">
                    <a16:creationId xmlns:a16="http://schemas.microsoft.com/office/drawing/2014/main" id="{F27A8652-7A85-4AC2-9466-AD54DD317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6644" y="2659116"/>
                <a:ext cx="46038" cy="46038"/>
              </a:xfrm>
              <a:custGeom>
                <a:avLst/>
                <a:gdLst>
                  <a:gd name="T0" fmla="*/ 2 w 144"/>
                  <a:gd name="T1" fmla="*/ 132 h 143"/>
                  <a:gd name="T2" fmla="*/ 4 w 144"/>
                  <a:gd name="T3" fmla="*/ 137 h 143"/>
                  <a:gd name="T4" fmla="*/ 7 w 144"/>
                  <a:gd name="T5" fmla="*/ 140 h 143"/>
                  <a:gd name="T6" fmla="*/ 12 w 144"/>
                  <a:gd name="T7" fmla="*/ 143 h 143"/>
                  <a:gd name="T8" fmla="*/ 19 w 144"/>
                  <a:gd name="T9" fmla="*/ 143 h 143"/>
                  <a:gd name="T10" fmla="*/ 24 w 144"/>
                  <a:gd name="T11" fmla="*/ 140 h 143"/>
                  <a:gd name="T12" fmla="*/ 28 w 144"/>
                  <a:gd name="T13" fmla="*/ 137 h 143"/>
                  <a:gd name="T14" fmla="*/ 31 w 144"/>
                  <a:gd name="T15" fmla="*/ 132 h 143"/>
                  <a:gd name="T16" fmla="*/ 32 w 144"/>
                  <a:gd name="T17" fmla="*/ 118 h 143"/>
                  <a:gd name="T18" fmla="*/ 35 w 144"/>
                  <a:gd name="T19" fmla="*/ 98 h 143"/>
                  <a:gd name="T20" fmla="*/ 42 w 144"/>
                  <a:gd name="T21" fmla="*/ 81 h 143"/>
                  <a:gd name="T22" fmla="*/ 53 w 144"/>
                  <a:gd name="T23" fmla="*/ 65 h 143"/>
                  <a:gd name="T24" fmla="*/ 67 w 144"/>
                  <a:gd name="T25" fmla="*/ 52 h 143"/>
                  <a:gd name="T26" fmla="*/ 82 w 144"/>
                  <a:gd name="T27" fmla="*/ 41 h 143"/>
                  <a:gd name="T28" fmla="*/ 100 w 144"/>
                  <a:gd name="T29" fmla="*/ 34 h 143"/>
                  <a:gd name="T30" fmla="*/ 120 w 144"/>
                  <a:gd name="T31" fmla="*/ 30 h 143"/>
                  <a:gd name="T32" fmla="*/ 132 w 144"/>
                  <a:gd name="T33" fmla="*/ 30 h 143"/>
                  <a:gd name="T34" fmla="*/ 138 w 144"/>
                  <a:gd name="T35" fmla="*/ 26 h 143"/>
                  <a:gd name="T36" fmla="*/ 142 w 144"/>
                  <a:gd name="T37" fmla="*/ 23 h 143"/>
                  <a:gd name="T38" fmla="*/ 144 w 144"/>
                  <a:gd name="T39" fmla="*/ 18 h 143"/>
                  <a:gd name="T40" fmla="*/ 144 w 144"/>
                  <a:gd name="T41" fmla="*/ 11 h 143"/>
                  <a:gd name="T42" fmla="*/ 142 w 144"/>
                  <a:gd name="T43" fmla="*/ 6 h 143"/>
                  <a:gd name="T44" fmla="*/ 138 w 144"/>
                  <a:gd name="T45" fmla="*/ 2 h 143"/>
                  <a:gd name="T46" fmla="*/ 132 w 144"/>
                  <a:gd name="T47" fmla="*/ 0 h 143"/>
                  <a:gd name="T48" fmla="*/ 116 w 144"/>
                  <a:gd name="T49" fmla="*/ 0 h 143"/>
                  <a:gd name="T50" fmla="*/ 92 w 144"/>
                  <a:gd name="T51" fmla="*/ 5 h 143"/>
                  <a:gd name="T52" fmla="*/ 68 w 144"/>
                  <a:gd name="T53" fmla="*/ 15 h 143"/>
                  <a:gd name="T54" fmla="*/ 48 w 144"/>
                  <a:gd name="T55" fmla="*/ 29 h 143"/>
                  <a:gd name="T56" fmla="*/ 31 w 144"/>
                  <a:gd name="T57" fmla="*/ 46 h 143"/>
                  <a:gd name="T58" fmla="*/ 17 w 144"/>
                  <a:gd name="T59" fmla="*/ 67 h 143"/>
                  <a:gd name="T60" fmla="*/ 7 w 144"/>
                  <a:gd name="T61" fmla="*/ 90 h 143"/>
                  <a:gd name="T62" fmla="*/ 2 w 144"/>
                  <a:gd name="T63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4" h="143">
                    <a:moveTo>
                      <a:pt x="0" y="128"/>
                    </a:moveTo>
                    <a:lnTo>
                      <a:pt x="2" y="132"/>
                    </a:lnTo>
                    <a:lnTo>
                      <a:pt x="2" y="134"/>
                    </a:lnTo>
                    <a:lnTo>
                      <a:pt x="4" y="137"/>
                    </a:lnTo>
                    <a:lnTo>
                      <a:pt x="5" y="139"/>
                    </a:lnTo>
                    <a:lnTo>
                      <a:pt x="7" y="140"/>
                    </a:lnTo>
                    <a:lnTo>
                      <a:pt x="10" y="142"/>
                    </a:lnTo>
                    <a:lnTo>
                      <a:pt x="12" y="143"/>
                    </a:lnTo>
                    <a:lnTo>
                      <a:pt x="15" y="143"/>
                    </a:lnTo>
                    <a:lnTo>
                      <a:pt x="19" y="143"/>
                    </a:lnTo>
                    <a:lnTo>
                      <a:pt x="22" y="142"/>
                    </a:lnTo>
                    <a:lnTo>
                      <a:pt x="24" y="140"/>
                    </a:lnTo>
                    <a:lnTo>
                      <a:pt x="26" y="139"/>
                    </a:lnTo>
                    <a:lnTo>
                      <a:pt x="28" y="137"/>
                    </a:lnTo>
                    <a:lnTo>
                      <a:pt x="29" y="134"/>
                    </a:lnTo>
                    <a:lnTo>
                      <a:pt x="31" y="132"/>
                    </a:lnTo>
                    <a:lnTo>
                      <a:pt x="31" y="128"/>
                    </a:lnTo>
                    <a:lnTo>
                      <a:pt x="32" y="118"/>
                    </a:lnTo>
                    <a:lnTo>
                      <a:pt x="33" y="108"/>
                    </a:lnTo>
                    <a:lnTo>
                      <a:pt x="35" y="98"/>
                    </a:lnTo>
                    <a:lnTo>
                      <a:pt x="39" y="90"/>
                    </a:lnTo>
                    <a:lnTo>
                      <a:pt x="42" y="81"/>
                    </a:lnTo>
                    <a:lnTo>
                      <a:pt x="48" y="73"/>
                    </a:lnTo>
                    <a:lnTo>
                      <a:pt x="53" y="65"/>
                    </a:lnTo>
                    <a:lnTo>
                      <a:pt x="59" y="59"/>
                    </a:lnTo>
                    <a:lnTo>
                      <a:pt x="67" y="52"/>
                    </a:lnTo>
                    <a:lnTo>
                      <a:pt x="74" y="47"/>
                    </a:lnTo>
                    <a:lnTo>
                      <a:pt x="82" y="41"/>
                    </a:lnTo>
                    <a:lnTo>
                      <a:pt x="92" y="37"/>
                    </a:lnTo>
                    <a:lnTo>
                      <a:pt x="100" y="34"/>
                    </a:lnTo>
                    <a:lnTo>
                      <a:pt x="110" y="32"/>
                    </a:lnTo>
                    <a:lnTo>
                      <a:pt x="120" y="30"/>
                    </a:lnTo>
                    <a:lnTo>
                      <a:pt x="129" y="30"/>
                    </a:lnTo>
                    <a:lnTo>
                      <a:pt x="132" y="30"/>
                    </a:lnTo>
                    <a:lnTo>
                      <a:pt x="136" y="29"/>
                    </a:lnTo>
                    <a:lnTo>
                      <a:pt x="138" y="26"/>
                    </a:lnTo>
                    <a:lnTo>
                      <a:pt x="140" y="25"/>
                    </a:lnTo>
                    <a:lnTo>
                      <a:pt x="142" y="23"/>
                    </a:lnTo>
                    <a:lnTo>
                      <a:pt x="143" y="20"/>
                    </a:lnTo>
                    <a:lnTo>
                      <a:pt x="144" y="18"/>
                    </a:lnTo>
                    <a:lnTo>
                      <a:pt x="144" y="15"/>
                    </a:lnTo>
                    <a:lnTo>
                      <a:pt x="144" y="11"/>
                    </a:lnTo>
                    <a:lnTo>
                      <a:pt x="143" y="8"/>
                    </a:lnTo>
                    <a:lnTo>
                      <a:pt x="142" y="6"/>
                    </a:lnTo>
                    <a:lnTo>
                      <a:pt x="140" y="4"/>
                    </a:lnTo>
                    <a:lnTo>
                      <a:pt x="138" y="2"/>
                    </a:lnTo>
                    <a:lnTo>
                      <a:pt x="136" y="1"/>
                    </a:lnTo>
                    <a:lnTo>
                      <a:pt x="132" y="0"/>
                    </a:lnTo>
                    <a:lnTo>
                      <a:pt x="129" y="0"/>
                    </a:lnTo>
                    <a:lnTo>
                      <a:pt x="116" y="0"/>
                    </a:lnTo>
                    <a:lnTo>
                      <a:pt x="103" y="2"/>
                    </a:lnTo>
                    <a:lnTo>
                      <a:pt x="92" y="5"/>
                    </a:lnTo>
                    <a:lnTo>
                      <a:pt x="80" y="9"/>
                    </a:lnTo>
                    <a:lnTo>
                      <a:pt x="68" y="15"/>
                    </a:lnTo>
                    <a:lnTo>
                      <a:pt x="57" y="21"/>
                    </a:lnTo>
                    <a:lnTo>
                      <a:pt x="48" y="29"/>
                    </a:lnTo>
                    <a:lnTo>
                      <a:pt x="38" y="37"/>
                    </a:lnTo>
                    <a:lnTo>
                      <a:pt x="31" y="46"/>
                    </a:lnTo>
                    <a:lnTo>
                      <a:pt x="23" y="56"/>
                    </a:lnTo>
                    <a:lnTo>
                      <a:pt x="17" y="67"/>
                    </a:lnTo>
                    <a:lnTo>
                      <a:pt x="11" y="78"/>
                    </a:lnTo>
                    <a:lnTo>
                      <a:pt x="7" y="90"/>
                    </a:lnTo>
                    <a:lnTo>
                      <a:pt x="4" y="103"/>
                    </a:lnTo>
                    <a:lnTo>
                      <a:pt x="2" y="115"/>
                    </a:lnTo>
                    <a:lnTo>
                      <a:pt x="0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orma libre 3862">
                <a:extLst>
                  <a:ext uri="{FF2B5EF4-FFF2-40B4-BE49-F238E27FC236}">
                    <a16:creationId xmlns:a16="http://schemas.microsoft.com/office/drawing/2014/main" id="{8AEA1D6C-A411-4100-BEF8-130507BA8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3808" y="2659116"/>
                <a:ext cx="44450" cy="46038"/>
              </a:xfrm>
              <a:custGeom>
                <a:avLst/>
                <a:gdLst>
                  <a:gd name="T0" fmla="*/ 115 w 144"/>
                  <a:gd name="T1" fmla="*/ 0 h 143"/>
                  <a:gd name="T2" fmla="*/ 90 w 144"/>
                  <a:gd name="T3" fmla="*/ 5 h 143"/>
                  <a:gd name="T4" fmla="*/ 66 w 144"/>
                  <a:gd name="T5" fmla="*/ 15 h 143"/>
                  <a:gd name="T6" fmla="*/ 46 w 144"/>
                  <a:gd name="T7" fmla="*/ 29 h 143"/>
                  <a:gd name="T8" fmla="*/ 29 w 144"/>
                  <a:gd name="T9" fmla="*/ 46 h 143"/>
                  <a:gd name="T10" fmla="*/ 15 w 144"/>
                  <a:gd name="T11" fmla="*/ 67 h 143"/>
                  <a:gd name="T12" fmla="*/ 5 w 144"/>
                  <a:gd name="T13" fmla="*/ 90 h 143"/>
                  <a:gd name="T14" fmla="*/ 0 w 144"/>
                  <a:gd name="T15" fmla="*/ 115 h 143"/>
                  <a:gd name="T16" fmla="*/ 0 w 144"/>
                  <a:gd name="T17" fmla="*/ 132 h 143"/>
                  <a:gd name="T18" fmla="*/ 2 w 144"/>
                  <a:gd name="T19" fmla="*/ 137 h 143"/>
                  <a:gd name="T20" fmla="*/ 6 w 144"/>
                  <a:gd name="T21" fmla="*/ 140 h 143"/>
                  <a:gd name="T22" fmla="*/ 12 w 144"/>
                  <a:gd name="T23" fmla="*/ 143 h 143"/>
                  <a:gd name="T24" fmla="*/ 17 w 144"/>
                  <a:gd name="T25" fmla="*/ 143 h 143"/>
                  <a:gd name="T26" fmla="*/ 22 w 144"/>
                  <a:gd name="T27" fmla="*/ 140 h 143"/>
                  <a:gd name="T28" fmla="*/ 27 w 144"/>
                  <a:gd name="T29" fmla="*/ 137 h 143"/>
                  <a:gd name="T30" fmla="*/ 29 w 144"/>
                  <a:gd name="T31" fmla="*/ 132 h 143"/>
                  <a:gd name="T32" fmla="*/ 30 w 144"/>
                  <a:gd name="T33" fmla="*/ 118 h 143"/>
                  <a:gd name="T34" fmla="*/ 34 w 144"/>
                  <a:gd name="T35" fmla="*/ 98 h 143"/>
                  <a:gd name="T36" fmla="*/ 42 w 144"/>
                  <a:gd name="T37" fmla="*/ 81 h 143"/>
                  <a:gd name="T38" fmla="*/ 52 w 144"/>
                  <a:gd name="T39" fmla="*/ 65 h 143"/>
                  <a:gd name="T40" fmla="*/ 65 w 144"/>
                  <a:gd name="T41" fmla="*/ 52 h 143"/>
                  <a:gd name="T42" fmla="*/ 81 w 144"/>
                  <a:gd name="T43" fmla="*/ 41 h 143"/>
                  <a:gd name="T44" fmla="*/ 98 w 144"/>
                  <a:gd name="T45" fmla="*/ 34 h 143"/>
                  <a:gd name="T46" fmla="*/ 118 w 144"/>
                  <a:gd name="T47" fmla="*/ 30 h 143"/>
                  <a:gd name="T48" fmla="*/ 131 w 144"/>
                  <a:gd name="T49" fmla="*/ 30 h 143"/>
                  <a:gd name="T50" fmla="*/ 136 w 144"/>
                  <a:gd name="T51" fmla="*/ 26 h 143"/>
                  <a:gd name="T52" fmla="*/ 140 w 144"/>
                  <a:gd name="T53" fmla="*/ 23 h 143"/>
                  <a:gd name="T54" fmla="*/ 142 w 144"/>
                  <a:gd name="T55" fmla="*/ 18 h 143"/>
                  <a:gd name="T56" fmla="*/ 142 w 144"/>
                  <a:gd name="T57" fmla="*/ 11 h 143"/>
                  <a:gd name="T58" fmla="*/ 140 w 144"/>
                  <a:gd name="T59" fmla="*/ 6 h 143"/>
                  <a:gd name="T60" fmla="*/ 136 w 144"/>
                  <a:gd name="T61" fmla="*/ 2 h 143"/>
                  <a:gd name="T62" fmla="*/ 131 w 144"/>
                  <a:gd name="T63" fmla="*/ 0 h 143"/>
                  <a:gd name="T64" fmla="*/ 129 w 144"/>
                  <a:gd name="T65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4" h="143">
                    <a:moveTo>
                      <a:pt x="129" y="0"/>
                    </a:moveTo>
                    <a:lnTo>
                      <a:pt x="115" y="0"/>
                    </a:lnTo>
                    <a:lnTo>
                      <a:pt x="102" y="2"/>
                    </a:lnTo>
                    <a:lnTo>
                      <a:pt x="90" y="5"/>
                    </a:lnTo>
                    <a:lnTo>
                      <a:pt x="78" y="9"/>
                    </a:lnTo>
                    <a:lnTo>
                      <a:pt x="66" y="15"/>
                    </a:lnTo>
                    <a:lnTo>
                      <a:pt x="57" y="21"/>
                    </a:lnTo>
                    <a:lnTo>
                      <a:pt x="46" y="29"/>
                    </a:lnTo>
                    <a:lnTo>
                      <a:pt x="37" y="37"/>
                    </a:lnTo>
                    <a:lnTo>
                      <a:pt x="29" y="46"/>
                    </a:lnTo>
                    <a:lnTo>
                      <a:pt x="21" y="56"/>
                    </a:lnTo>
                    <a:lnTo>
                      <a:pt x="15" y="67"/>
                    </a:lnTo>
                    <a:lnTo>
                      <a:pt x="9" y="78"/>
                    </a:lnTo>
                    <a:lnTo>
                      <a:pt x="5" y="90"/>
                    </a:lnTo>
                    <a:lnTo>
                      <a:pt x="2" y="103"/>
                    </a:lnTo>
                    <a:lnTo>
                      <a:pt x="0" y="115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1" y="134"/>
                    </a:lnTo>
                    <a:lnTo>
                      <a:pt x="2" y="137"/>
                    </a:lnTo>
                    <a:lnTo>
                      <a:pt x="4" y="139"/>
                    </a:lnTo>
                    <a:lnTo>
                      <a:pt x="6" y="140"/>
                    </a:lnTo>
                    <a:lnTo>
                      <a:pt x="8" y="142"/>
                    </a:lnTo>
                    <a:lnTo>
                      <a:pt x="12" y="143"/>
                    </a:lnTo>
                    <a:lnTo>
                      <a:pt x="15" y="143"/>
                    </a:lnTo>
                    <a:lnTo>
                      <a:pt x="17" y="143"/>
                    </a:lnTo>
                    <a:lnTo>
                      <a:pt x="20" y="142"/>
                    </a:lnTo>
                    <a:lnTo>
                      <a:pt x="22" y="140"/>
                    </a:lnTo>
                    <a:lnTo>
                      <a:pt x="24" y="139"/>
                    </a:lnTo>
                    <a:lnTo>
                      <a:pt x="27" y="137"/>
                    </a:lnTo>
                    <a:lnTo>
                      <a:pt x="28" y="134"/>
                    </a:lnTo>
                    <a:lnTo>
                      <a:pt x="29" y="132"/>
                    </a:lnTo>
                    <a:lnTo>
                      <a:pt x="30" y="128"/>
                    </a:lnTo>
                    <a:lnTo>
                      <a:pt x="30" y="118"/>
                    </a:lnTo>
                    <a:lnTo>
                      <a:pt x="31" y="108"/>
                    </a:lnTo>
                    <a:lnTo>
                      <a:pt x="34" y="98"/>
                    </a:lnTo>
                    <a:lnTo>
                      <a:pt x="37" y="90"/>
                    </a:lnTo>
                    <a:lnTo>
                      <a:pt x="42" y="81"/>
                    </a:lnTo>
                    <a:lnTo>
                      <a:pt x="46" y="73"/>
                    </a:lnTo>
                    <a:lnTo>
                      <a:pt x="52" y="65"/>
                    </a:lnTo>
                    <a:lnTo>
                      <a:pt x="59" y="59"/>
                    </a:lnTo>
                    <a:lnTo>
                      <a:pt x="65" y="52"/>
                    </a:lnTo>
                    <a:lnTo>
                      <a:pt x="73" y="47"/>
                    </a:lnTo>
                    <a:lnTo>
                      <a:pt x="81" y="41"/>
                    </a:lnTo>
                    <a:lnTo>
                      <a:pt x="90" y="37"/>
                    </a:lnTo>
                    <a:lnTo>
                      <a:pt x="98" y="34"/>
                    </a:lnTo>
                    <a:lnTo>
                      <a:pt x="108" y="32"/>
                    </a:lnTo>
                    <a:lnTo>
                      <a:pt x="118" y="30"/>
                    </a:lnTo>
                    <a:lnTo>
                      <a:pt x="129" y="30"/>
                    </a:lnTo>
                    <a:lnTo>
                      <a:pt x="131" y="30"/>
                    </a:lnTo>
                    <a:lnTo>
                      <a:pt x="134" y="29"/>
                    </a:lnTo>
                    <a:lnTo>
                      <a:pt x="136" y="26"/>
                    </a:lnTo>
                    <a:lnTo>
                      <a:pt x="138" y="25"/>
                    </a:lnTo>
                    <a:lnTo>
                      <a:pt x="140" y="23"/>
                    </a:lnTo>
                    <a:lnTo>
                      <a:pt x="141" y="20"/>
                    </a:lnTo>
                    <a:lnTo>
                      <a:pt x="142" y="18"/>
                    </a:lnTo>
                    <a:lnTo>
                      <a:pt x="144" y="15"/>
                    </a:lnTo>
                    <a:lnTo>
                      <a:pt x="142" y="11"/>
                    </a:lnTo>
                    <a:lnTo>
                      <a:pt x="141" y="8"/>
                    </a:lnTo>
                    <a:lnTo>
                      <a:pt x="140" y="6"/>
                    </a:lnTo>
                    <a:lnTo>
                      <a:pt x="138" y="4"/>
                    </a:lnTo>
                    <a:lnTo>
                      <a:pt x="136" y="2"/>
                    </a:lnTo>
                    <a:lnTo>
                      <a:pt x="134" y="1"/>
                    </a:lnTo>
                    <a:lnTo>
                      <a:pt x="131" y="0"/>
                    </a:lnTo>
                    <a:lnTo>
                      <a:pt x="129" y="0"/>
                    </a:lnTo>
                    <a:lnTo>
                      <a:pt x="1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61" name="Gráfico 60" descr="Ojo con relleno sólido">
              <a:extLst>
                <a:ext uri="{FF2B5EF4-FFF2-40B4-BE49-F238E27FC236}">
                  <a16:creationId xmlns:a16="http://schemas.microsoft.com/office/drawing/2014/main" id="{2DDAA52F-7BF5-4C96-A7FF-5E0A023D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41197" y="2060254"/>
              <a:ext cx="746777" cy="746777"/>
            </a:xfrm>
            <a:prstGeom prst="rect">
              <a:avLst/>
            </a:prstGeom>
          </p:spPr>
        </p:pic>
        <p:pic>
          <p:nvPicPr>
            <p:cNvPr id="62" name="Gráfico 61" descr="Objetivo con relleno sólido">
              <a:extLst>
                <a:ext uri="{FF2B5EF4-FFF2-40B4-BE49-F238E27FC236}">
                  <a16:creationId xmlns:a16="http://schemas.microsoft.com/office/drawing/2014/main" id="{92216557-336A-4BD0-928A-E3901A04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37033" y="2143900"/>
              <a:ext cx="701899" cy="701899"/>
            </a:xfrm>
            <a:prstGeom prst="rect">
              <a:avLst/>
            </a:prstGeom>
          </p:spPr>
        </p:pic>
        <p:sp>
          <p:nvSpPr>
            <p:cNvPr id="63" name="Forma libre 16" descr="Esta imagen es un icono de un gráfico. ">
              <a:extLst>
                <a:ext uri="{FF2B5EF4-FFF2-40B4-BE49-F238E27FC236}">
                  <a16:creationId xmlns:a16="http://schemas.microsoft.com/office/drawing/2014/main" id="{9405D507-CCB1-4C3A-816E-4C916144E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336" y="4922082"/>
              <a:ext cx="425033" cy="272220"/>
            </a:xfrm>
            <a:custGeom>
              <a:avLst/>
              <a:gdLst>
                <a:gd name="T0" fmla="*/ 236 w 240"/>
                <a:gd name="T1" fmla="*/ 152 h 160"/>
                <a:gd name="T2" fmla="*/ 224 w 240"/>
                <a:gd name="T3" fmla="*/ 152 h 160"/>
                <a:gd name="T4" fmla="*/ 224 w 240"/>
                <a:gd name="T5" fmla="*/ 4 h 160"/>
                <a:gd name="T6" fmla="*/ 220 w 240"/>
                <a:gd name="T7" fmla="*/ 0 h 160"/>
                <a:gd name="T8" fmla="*/ 188 w 240"/>
                <a:gd name="T9" fmla="*/ 0 h 160"/>
                <a:gd name="T10" fmla="*/ 184 w 240"/>
                <a:gd name="T11" fmla="*/ 4 h 160"/>
                <a:gd name="T12" fmla="*/ 184 w 240"/>
                <a:gd name="T13" fmla="*/ 152 h 160"/>
                <a:gd name="T14" fmla="*/ 168 w 240"/>
                <a:gd name="T15" fmla="*/ 152 h 160"/>
                <a:gd name="T16" fmla="*/ 168 w 240"/>
                <a:gd name="T17" fmla="*/ 76 h 160"/>
                <a:gd name="T18" fmla="*/ 164 w 240"/>
                <a:gd name="T19" fmla="*/ 72 h 160"/>
                <a:gd name="T20" fmla="*/ 132 w 240"/>
                <a:gd name="T21" fmla="*/ 72 h 160"/>
                <a:gd name="T22" fmla="*/ 128 w 240"/>
                <a:gd name="T23" fmla="*/ 76 h 160"/>
                <a:gd name="T24" fmla="*/ 128 w 240"/>
                <a:gd name="T25" fmla="*/ 152 h 160"/>
                <a:gd name="T26" fmla="*/ 112 w 240"/>
                <a:gd name="T27" fmla="*/ 152 h 160"/>
                <a:gd name="T28" fmla="*/ 112 w 240"/>
                <a:gd name="T29" fmla="*/ 52 h 160"/>
                <a:gd name="T30" fmla="*/ 108 w 240"/>
                <a:gd name="T31" fmla="*/ 48 h 160"/>
                <a:gd name="T32" fmla="*/ 76 w 240"/>
                <a:gd name="T33" fmla="*/ 48 h 160"/>
                <a:gd name="T34" fmla="*/ 72 w 240"/>
                <a:gd name="T35" fmla="*/ 52 h 160"/>
                <a:gd name="T36" fmla="*/ 72 w 240"/>
                <a:gd name="T37" fmla="*/ 152 h 160"/>
                <a:gd name="T38" fmla="*/ 56 w 240"/>
                <a:gd name="T39" fmla="*/ 152 h 160"/>
                <a:gd name="T40" fmla="*/ 56 w 240"/>
                <a:gd name="T41" fmla="*/ 108 h 160"/>
                <a:gd name="T42" fmla="*/ 52 w 240"/>
                <a:gd name="T43" fmla="*/ 104 h 160"/>
                <a:gd name="T44" fmla="*/ 20 w 240"/>
                <a:gd name="T45" fmla="*/ 104 h 160"/>
                <a:gd name="T46" fmla="*/ 16 w 240"/>
                <a:gd name="T47" fmla="*/ 108 h 160"/>
                <a:gd name="T48" fmla="*/ 16 w 240"/>
                <a:gd name="T49" fmla="*/ 152 h 160"/>
                <a:gd name="T50" fmla="*/ 4 w 240"/>
                <a:gd name="T51" fmla="*/ 152 h 160"/>
                <a:gd name="T52" fmla="*/ 0 w 240"/>
                <a:gd name="T53" fmla="*/ 156 h 160"/>
                <a:gd name="T54" fmla="*/ 4 w 240"/>
                <a:gd name="T55" fmla="*/ 160 h 160"/>
                <a:gd name="T56" fmla="*/ 20 w 240"/>
                <a:gd name="T57" fmla="*/ 160 h 160"/>
                <a:gd name="T58" fmla="*/ 52 w 240"/>
                <a:gd name="T59" fmla="*/ 160 h 160"/>
                <a:gd name="T60" fmla="*/ 76 w 240"/>
                <a:gd name="T61" fmla="*/ 160 h 160"/>
                <a:gd name="T62" fmla="*/ 108 w 240"/>
                <a:gd name="T63" fmla="*/ 160 h 160"/>
                <a:gd name="T64" fmla="*/ 132 w 240"/>
                <a:gd name="T65" fmla="*/ 160 h 160"/>
                <a:gd name="T66" fmla="*/ 164 w 240"/>
                <a:gd name="T67" fmla="*/ 160 h 160"/>
                <a:gd name="T68" fmla="*/ 188 w 240"/>
                <a:gd name="T69" fmla="*/ 160 h 160"/>
                <a:gd name="T70" fmla="*/ 220 w 240"/>
                <a:gd name="T71" fmla="*/ 160 h 160"/>
                <a:gd name="T72" fmla="*/ 236 w 240"/>
                <a:gd name="T73" fmla="*/ 160 h 160"/>
                <a:gd name="T74" fmla="*/ 240 w 240"/>
                <a:gd name="T75" fmla="*/ 156 h 160"/>
                <a:gd name="T76" fmla="*/ 236 w 240"/>
                <a:gd name="T7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160">
                  <a:moveTo>
                    <a:pt x="236" y="152"/>
                  </a:moveTo>
                  <a:cubicBezTo>
                    <a:pt x="224" y="152"/>
                    <a:pt x="224" y="152"/>
                    <a:pt x="224" y="152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224" y="2"/>
                    <a:pt x="222" y="0"/>
                    <a:pt x="220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6" y="0"/>
                    <a:pt x="184" y="2"/>
                    <a:pt x="184" y="4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168" y="74"/>
                    <a:pt x="166" y="72"/>
                    <a:pt x="164" y="72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30" y="72"/>
                    <a:pt x="128" y="74"/>
                    <a:pt x="128" y="76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0" y="48"/>
                    <a:pt x="108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4" y="48"/>
                    <a:pt x="72" y="50"/>
                    <a:pt x="72" y="52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6"/>
                    <a:pt x="54" y="104"/>
                    <a:pt x="52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8" y="104"/>
                    <a:pt x="16" y="106"/>
                    <a:pt x="16" y="108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4"/>
                    <a:pt x="0" y="156"/>
                  </a:cubicBezTo>
                  <a:cubicBezTo>
                    <a:pt x="0" y="158"/>
                    <a:pt x="2" y="160"/>
                    <a:pt x="4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64" y="160"/>
                    <a:pt x="164" y="160"/>
                    <a:pt x="164" y="160"/>
                  </a:cubicBezTo>
                  <a:cubicBezTo>
                    <a:pt x="188" y="160"/>
                    <a:pt x="188" y="160"/>
                    <a:pt x="188" y="160"/>
                  </a:cubicBezTo>
                  <a:cubicBezTo>
                    <a:pt x="220" y="160"/>
                    <a:pt x="220" y="160"/>
                    <a:pt x="220" y="160"/>
                  </a:cubicBezTo>
                  <a:cubicBezTo>
                    <a:pt x="236" y="160"/>
                    <a:pt x="236" y="160"/>
                    <a:pt x="236" y="160"/>
                  </a:cubicBezTo>
                  <a:cubicBezTo>
                    <a:pt x="238" y="160"/>
                    <a:pt x="240" y="158"/>
                    <a:pt x="240" y="156"/>
                  </a:cubicBezTo>
                  <a:cubicBezTo>
                    <a:pt x="240" y="154"/>
                    <a:pt x="238" y="152"/>
                    <a:pt x="236" y="15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orma libre 17">
              <a:extLst>
                <a:ext uri="{FF2B5EF4-FFF2-40B4-BE49-F238E27FC236}">
                  <a16:creationId xmlns:a16="http://schemas.microsoft.com/office/drawing/2014/main" id="{3FC8AF8B-0DB6-4ADD-810E-31AD5B61D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554" y="4809967"/>
              <a:ext cx="375118" cy="225637"/>
            </a:xfrm>
            <a:custGeom>
              <a:avLst/>
              <a:gdLst>
                <a:gd name="T0" fmla="*/ 16 w 212"/>
                <a:gd name="T1" fmla="*/ 132 h 132"/>
                <a:gd name="T2" fmla="*/ 32 w 212"/>
                <a:gd name="T3" fmla="*/ 116 h 132"/>
                <a:gd name="T4" fmla="*/ 30 w 212"/>
                <a:gd name="T5" fmla="*/ 109 h 132"/>
                <a:gd name="T6" fmla="*/ 67 w 212"/>
                <a:gd name="T7" fmla="*/ 77 h 132"/>
                <a:gd name="T8" fmla="*/ 76 w 212"/>
                <a:gd name="T9" fmla="*/ 80 h 132"/>
                <a:gd name="T10" fmla="*/ 89 w 212"/>
                <a:gd name="T11" fmla="*/ 73 h 132"/>
                <a:gd name="T12" fmla="*/ 120 w 212"/>
                <a:gd name="T13" fmla="*/ 86 h 132"/>
                <a:gd name="T14" fmla="*/ 120 w 212"/>
                <a:gd name="T15" fmla="*/ 88 h 132"/>
                <a:gd name="T16" fmla="*/ 136 w 212"/>
                <a:gd name="T17" fmla="*/ 104 h 132"/>
                <a:gd name="T18" fmla="*/ 152 w 212"/>
                <a:gd name="T19" fmla="*/ 88 h 132"/>
                <a:gd name="T20" fmla="*/ 149 w 212"/>
                <a:gd name="T21" fmla="*/ 79 h 132"/>
                <a:gd name="T22" fmla="*/ 189 w 212"/>
                <a:gd name="T23" fmla="*/ 30 h 132"/>
                <a:gd name="T24" fmla="*/ 196 w 212"/>
                <a:gd name="T25" fmla="*/ 32 h 132"/>
                <a:gd name="T26" fmla="*/ 212 w 212"/>
                <a:gd name="T27" fmla="*/ 16 h 132"/>
                <a:gd name="T28" fmla="*/ 196 w 212"/>
                <a:gd name="T29" fmla="*/ 0 h 132"/>
                <a:gd name="T30" fmla="*/ 180 w 212"/>
                <a:gd name="T31" fmla="*/ 16 h 132"/>
                <a:gd name="T32" fmla="*/ 183 w 212"/>
                <a:gd name="T33" fmla="*/ 25 h 132"/>
                <a:gd name="T34" fmla="*/ 143 w 212"/>
                <a:gd name="T35" fmla="*/ 74 h 132"/>
                <a:gd name="T36" fmla="*/ 136 w 212"/>
                <a:gd name="T37" fmla="*/ 72 h 132"/>
                <a:gd name="T38" fmla="*/ 123 w 212"/>
                <a:gd name="T39" fmla="*/ 79 h 132"/>
                <a:gd name="T40" fmla="*/ 92 w 212"/>
                <a:gd name="T41" fmla="*/ 66 h 132"/>
                <a:gd name="T42" fmla="*/ 92 w 212"/>
                <a:gd name="T43" fmla="*/ 64 h 132"/>
                <a:gd name="T44" fmla="*/ 76 w 212"/>
                <a:gd name="T45" fmla="*/ 48 h 132"/>
                <a:gd name="T46" fmla="*/ 60 w 212"/>
                <a:gd name="T47" fmla="*/ 64 h 132"/>
                <a:gd name="T48" fmla="*/ 62 w 212"/>
                <a:gd name="T49" fmla="*/ 71 h 132"/>
                <a:gd name="T50" fmla="*/ 25 w 212"/>
                <a:gd name="T51" fmla="*/ 103 h 132"/>
                <a:gd name="T52" fmla="*/ 16 w 212"/>
                <a:gd name="T53" fmla="*/ 100 h 132"/>
                <a:gd name="T54" fmla="*/ 0 w 212"/>
                <a:gd name="T55" fmla="*/ 116 h 132"/>
                <a:gd name="T56" fmla="*/ 16 w 212"/>
                <a:gd name="T5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2" h="132">
                  <a:moveTo>
                    <a:pt x="16" y="132"/>
                  </a:moveTo>
                  <a:cubicBezTo>
                    <a:pt x="25" y="132"/>
                    <a:pt x="32" y="125"/>
                    <a:pt x="32" y="116"/>
                  </a:cubicBezTo>
                  <a:cubicBezTo>
                    <a:pt x="32" y="113"/>
                    <a:pt x="31" y="111"/>
                    <a:pt x="30" y="109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70" y="79"/>
                    <a:pt x="73" y="80"/>
                    <a:pt x="76" y="80"/>
                  </a:cubicBezTo>
                  <a:cubicBezTo>
                    <a:pt x="81" y="80"/>
                    <a:pt x="86" y="77"/>
                    <a:pt x="89" y="73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7"/>
                    <a:pt x="120" y="87"/>
                    <a:pt x="120" y="88"/>
                  </a:cubicBezTo>
                  <a:cubicBezTo>
                    <a:pt x="120" y="97"/>
                    <a:pt x="127" y="104"/>
                    <a:pt x="136" y="104"/>
                  </a:cubicBezTo>
                  <a:cubicBezTo>
                    <a:pt x="145" y="104"/>
                    <a:pt x="152" y="97"/>
                    <a:pt x="152" y="88"/>
                  </a:cubicBezTo>
                  <a:cubicBezTo>
                    <a:pt x="152" y="85"/>
                    <a:pt x="151" y="81"/>
                    <a:pt x="149" y="79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91" y="31"/>
                    <a:pt x="194" y="32"/>
                    <a:pt x="196" y="32"/>
                  </a:cubicBezTo>
                  <a:cubicBezTo>
                    <a:pt x="205" y="32"/>
                    <a:pt x="212" y="25"/>
                    <a:pt x="212" y="16"/>
                  </a:cubicBezTo>
                  <a:cubicBezTo>
                    <a:pt x="212" y="7"/>
                    <a:pt x="205" y="0"/>
                    <a:pt x="196" y="0"/>
                  </a:cubicBezTo>
                  <a:cubicBezTo>
                    <a:pt x="187" y="0"/>
                    <a:pt x="180" y="7"/>
                    <a:pt x="180" y="16"/>
                  </a:cubicBezTo>
                  <a:cubicBezTo>
                    <a:pt x="180" y="19"/>
                    <a:pt x="181" y="23"/>
                    <a:pt x="183" y="25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1" y="73"/>
                    <a:pt x="138" y="72"/>
                    <a:pt x="136" y="72"/>
                  </a:cubicBezTo>
                  <a:cubicBezTo>
                    <a:pt x="131" y="72"/>
                    <a:pt x="126" y="75"/>
                    <a:pt x="123" y="79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2" y="65"/>
                    <a:pt x="92" y="65"/>
                    <a:pt x="92" y="64"/>
                  </a:cubicBezTo>
                  <a:cubicBezTo>
                    <a:pt x="92" y="55"/>
                    <a:pt x="85" y="48"/>
                    <a:pt x="76" y="48"/>
                  </a:cubicBezTo>
                  <a:cubicBezTo>
                    <a:pt x="67" y="48"/>
                    <a:pt x="60" y="55"/>
                    <a:pt x="60" y="64"/>
                  </a:cubicBezTo>
                  <a:cubicBezTo>
                    <a:pt x="60" y="67"/>
                    <a:pt x="61" y="69"/>
                    <a:pt x="62" y="71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2" y="101"/>
                    <a:pt x="19" y="100"/>
                    <a:pt x="16" y="100"/>
                  </a:cubicBezTo>
                  <a:cubicBezTo>
                    <a:pt x="7" y="100"/>
                    <a:pt x="0" y="107"/>
                    <a:pt x="0" y="116"/>
                  </a:cubicBezTo>
                  <a:cubicBezTo>
                    <a:pt x="0" y="125"/>
                    <a:pt x="7" y="132"/>
                    <a:pt x="16" y="132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5" name="Gráfico 64" descr="Marca con relleno sólido">
              <a:extLst>
                <a:ext uri="{FF2B5EF4-FFF2-40B4-BE49-F238E27FC236}">
                  <a16:creationId xmlns:a16="http://schemas.microsoft.com/office/drawing/2014/main" id="{F52061CA-ED58-4576-970B-5DBD9E193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94905" y="4582984"/>
              <a:ext cx="720526" cy="720526"/>
            </a:xfrm>
            <a:prstGeom prst="rect">
              <a:avLst/>
            </a:prstGeom>
          </p:spPr>
        </p:pic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C7547730-A9AA-4944-86CB-C1135666E611}"/>
                </a:ext>
              </a:extLst>
            </p:cNvPr>
            <p:cNvSpPr txBox="1"/>
            <p:nvPr/>
          </p:nvSpPr>
          <p:spPr>
            <a:xfrm>
              <a:off x="5113167" y="3974812"/>
              <a:ext cx="1930743" cy="586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VNOT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1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33160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DE045CA-68D7-7022-2340-F6AF4203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408" y="291355"/>
            <a:ext cx="7275698" cy="627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86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/>
              <a:t>1.4 PILLAR TEAM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2A2D02-A56E-49F9-B06A-3912688D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874" y="613936"/>
            <a:ext cx="3890252" cy="165675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B2DBFD1-9F46-41E1-98A7-A9C4AF922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84" r="18202"/>
          <a:stretch/>
        </p:blipFill>
        <p:spPr>
          <a:xfrm>
            <a:off x="1021579" y="2527212"/>
            <a:ext cx="3890252" cy="16567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A6DE753-0414-4621-A0FC-3A621328D0BE}"/>
              </a:ext>
            </a:extLst>
          </p:cNvPr>
          <p:cNvSpPr txBox="1"/>
          <p:nvPr/>
        </p:nvSpPr>
        <p:spPr>
          <a:xfrm>
            <a:off x="1607805" y="1341792"/>
            <a:ext cx="1358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>
                <a:solidFill>
                  <a:srgbClr val="000000"/>
                </a:solidFill>
                <a:latin typeface="Arial" panose="020B0604020202020204"/>
              </a:rPr>
              <a:t>Pillar meeting</a:t>
            </a:r>
            <a:endParaRPr kumimoji="0" lang="es-PE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C6C0C3-2AD8-4A27-8DE5-F6EB4C9B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776" y="2718650"/>
            <a:ext cx="6648620" cy="4099649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FD9B8B1-F12D-4885-BC49-F5789E827C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269"/>
          <a:stretch/>
        </p:blipFill>
        <p:spPr>
          <a:xfrm>
            <a:off x="8248331" y="293549"/>
            <a:ext cx="3566160" cy="2297531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924A0FC-0811-4821-BBE7-DBF1DA17C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25" y="4225831"/>
            <a:ext cx="4711806" cy="24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11" y="610416"/>
            <a:ext cx="8486775" cy="443198"/>
          </a:xfrm>
        </p:spPr>
        <p:txBody>
          <a:bodyPr/>
          <a:lstStyle/>
          <a:p>
            <a:r>
              <a:rPr lang="en-US"/>
              <a:t>1.2 KPI’S &amp; KAI’S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6">
                <a:extLst>
                  <a:ext uri="{FF2B5EF4-FFF2-40B4-BE49-F238E27FC236}">
                    <a16:creationId xmlns:a16="http://schemas.microsoft.com/office/drawing/2014/main" id="{F539D030-E44F-418D-8AFF-90F80F0B2E5E}"/>
                  </a:ext>
                </a:extLst>
              </p:cNvPr>
              <p:cNvSpPr txBox="1"/>
              <p:nvPr/>
            </p:nvSpPr>
            <p:spPr>
              <a:xfrm>
                <a:off x="835664" y="2208698"/>
                <a:ext cx="5040000" cy="2762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de-DE" sz="1400" b="1" cap="all">
                    <a:solidFill>
                      <a:schemeClr val="tx1"/>
                    </a:solidFill>
                    <a:highlight>
                      <a:srgbClr val="FFD3BD"/>
                    </a:highlight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ExternAL</a:t>
                </a:r>
              </a:p>
              <a:p>
                <a:pPr algn="just"/>
                <a:endParaRPr lang="de-DE" sz="1400" b="1" cap="all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just"/>
                <a:r>
                  <a:rPr lang="de-DE" sz="1400">
                    <a:solidFill>
                      <a:schemeClr val="tx1"/>
                    </a:solidFill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% </a:t>
                </a:r>
                <a:r>
                  <a:rPr lang="es-PE" sz="1400" err="1">
                    <a:latin typeface="+mj-lt"/>
                    <a:ea typeface="Tahoma"/>
                    <a:cs typeface="Tahoma"/>
                  </a:rPr>
                  <a:t>O</a:t>
                </a:r>
                <a:r>
                  <a:rPr lang="es-PE" sz="1400" err="1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f</a:t>
                </a:r>
                <a:r>
                  <a:rPr lang="es-PE" sz="1400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 </a:t>
                </a:r>
                <a:r>
                  <a:rPr lang="es-PE" sz="1400" err="1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claims</a:t>
                </a:r>
                <a:r>
                  <a:rPr lang="es-PE" sz="1400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 </a:t>
                </a:r>
                <a:r>
                  <a:rPr lang="es-PE" sz="1400" err="1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reduction</a:t>
                </a:r>
                <a:endParaRPr lang="de-DE" sz="150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1500" b="1" i="1" dirty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de-DE" sz="1500" b="1" i="1" dirty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°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samples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de-DE" sz="1500" b="1" i="1" dirty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claims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sz="1500" b="1" i="1" dirty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de-DE" sz="1500" b="1" i="1" dirty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°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samples</m:t>
                          </m:r>
                        </m:den>
                      </m:f>
                      <m:r>
                        <a:rPr lang="es-PE" sz="1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s-PE" sz="1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de-DE" sz="1500" b="1" i="1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just"/>
                <a:endParaRPr lang="de-DE" sz="1500" i="1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just"/>
                <a:r>
                  <a:rPr lang="de-DE" sz="1400" b="1" cap="all">
                    <a:solidFill>
                      <a:schemeClr val="tx1"/>
                    </a:solidFill>
                    <a:highlight>
                      <a:srgbClr val="FFD3BD"/>
                    </a:highlight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INTERNAL</a:t>
                </a:r>
              </a:p>
              <a:p>
                <a:pPr algn="just"/>
                <a:endParaRPr lang="de-DE" sz="1400" cap="all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algn="just"/>
                <a:r>
                  <a:rPr lang="de-DE" sz="1400">
                    <a:solidFill>
                      <a:schemeClr val="tx1"/>
                    </a:solidFill>
                    <a:latin typeface="+mj-lt"/>
                    <a:ea typeface="Tahoma" panose="020B0604030504040204" pitchFamily="34" charset="0"/>
                    <a:cs typeface="Tahoma" panose="020B0604030504040204" pitchFamily="34" charset="0"/>
                  </a:rPr>
                  <a:t>% </a:t>
                </a:r>
                <a:r>
                  <a:rPr lang="es-PE" sz="1400" err="1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reduction</a:t>
                </a:r>
                <a:r>
                  <a:rPr lang="es-PE" sz="1400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 </a:t>
                </a:r>
                <a:r>
                  <a:rPr lang="es-PE" sz="1400" err="1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of</a:t>
                </a:r>
                <a:r>
                  <a:rPr lang="es-PE" sz="1400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 </a:t>
                </a:r>
                <a:r>
                  <a:rPr lang="es-PE" sz="1400" err="1">
                    <a:latin typeface="+mj-lt"/>
                    <a:ea typeface="Tahoma"/>
                    <a:cs typeface="Tahoma"/>
                  </a:rPr>
                  <a:t>retests</a:t>
                </a:r>
                <a:endParaRPr lang="es-PE" sz="1400">
                  <a:solidFill>
                    <a:schemeClr val="tx1"/>
                  </a:solidFill>
                  <a:latin typeface="+mj-lt"/>
                  <a:ea typeface="Tahoma"/>
                  <a:cs typeface="Tahoma"/>
                </a:endParaRPr>
              </a:p>
              <a:p>
                <a:pPr algn="just"/>
                <a:r>
                  <a:rPr lang="es-PE" sz="1400">
                    <a:solidFill>
                      <a:schemeClr val="tx1"/>
                    </a:solidFill>
                    <a:latin typeface="+mj-lt"/>
                    <a:ea typeface="Tahoma"/>
                    <a:cs typeface="Tahoma"/>
                  </a:rPr>
                  <a:t> </a:t>
                </a:r>
                <a:endParaRPr lang="de-DE" sz="1500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lvl="2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1500" b="1" i="1" dirty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de-DE" sz="1500" b="1" i="1" dirty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°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retest</m:t>
                          </m:r>
                          <m: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𝒔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sz="1500" b="1" i="1" dirty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de-DE" sz="1500" b="1" i="1" dirty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°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determinaciones</m:t>
                          </m:r>
                          <m:r>
                            <m:rPr>
                              <m:nor/>
                            </m:rPr>
                            <a:rPr lang="es-PE" sz="1500" b="1" i="1" dirty="0" smtClean="0">
                              <a:solidFill>
                                <a:schemeClr val="tx1"/>
                              </a:solidFill>
                              <a:latin typeface="+mj-lt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</m:den>
                      </m:f>
                      <m:r>
                        <a:rPr lang="es-PE" sz="1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s-PE" sz="1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de-DE" sz="1500" b="1" i="1">
                  <a:solidFill>
                    <a:schemeClr val="tx1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Textfeld 6">
                <a:extLst>
                  <a:ext uri="{FF2B5EF4-FFF2-40B4-BE49-F238E27FC236}">
                    <a16:creationId xmlns:a16="http://schemas.microsoft.com/office/drawing/2014/main" id="{F539D030-E44F-418D-8AFF-90F80F0B2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64" y="2208698"/>
                <a:ext cx="5040000" cy="2762231"/>
              </a:xfrm>
              <a:prstGeom prst="rect">
                <a:avLst/>
              </a:prstGeom>
              <a:blipFill>
                <a:blip r:embed="rId3"/>
                <a:stretch>
                  <a:fillRect l="-363" t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5">
            <a:extLst>
              <a:ext uri="{FF2B5EF4-FFF2-40B4-BE49-F238E27FC236}">
                <a16:creationId xmlns:a16="http://schemas.microsoft.com/office/drawing/2014/main" id="{1A6B4465-2973-409C-862C-17AD5DAA1474}"/>
              </a:ext>
            </a:extLst>
          </p:cNvPr>
          <p:cNvSpPr txBox="1"/>
          <p:nvPr/>
        </p:nvSpPr>
        <p:spPr>
          <a:xfrm>
            <a:off x="899147" y="1315741"/>
            <a:ext cx="5040000" cy="754053"/>
          </a:xfrm>
          <a:prstGeom prst="rect">
            <a:avLst/>
          </a:prstGeom>
          <a:solidFill>
            <a:srgbClr val="848484"/>
          </a:solidFill>
          <a:ln w="9144">
            <a:solidFill>
              <a:srgbClr val="363636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437515" algn="just">
              <a:spcBef>
                <a:spcPts val="1040"/>
              </a:spcBef>
            </a:pPr>
            <a:r>
              <a:rPr b="1" spc="-5">
                <a:solidFill>
                  <a:srgbClr val="FFFFFF"/>
                </a:solidFill>
                <a:latin typeface="+mj-lt"/>
                <a:cs typeface="Arial"/>
              </a:rPr>
              <a:t>Key Performance </a:t>
            </a:r>
            <a:r>
              <a:rPr b="1">
                <a:solidFill>
                  <a:srgbClr val="FFFFFF"/>
                </a:solidFill>
                <a:latin typeface="+mj-lt"/>
                <a:cs typeface="Arial"/>
              </a:rPr>
              <a:t>Indicators</a:t>
            </a:r>
            <a:endParaRPr lang="es-PE" b="1">
              <a:solidFill>
                <a:srgbClr val="FFFFFF"/>
              </a:solidFill>
              <a:latin typeface="+mj-lt"/>
              <a:cs typeface="Arial"/>
            </a:endParaRPr>
          </a:p>
          <a:p>
            <a:pPr marL="437515" algn="just">
              <a:spcBef>
                <a:spcPts val="1040"/>
              </a:spcBef>
            </a:pPr>
            <a:r>
              <a:rPr lang="es-PE" sz="1400" i="1">
                <a:solidFill>
                  <a:srgbClr val="FFFFFF"/>
                </a:solidFill>
                <a:latin typeface="+mj-lt"/>
                <a:cs typeface="Arial"/>
              </a:rPr>
              <a:t>(Key Performance </a:t>
            </a:r>
            <a:r>
              <a:rPr lang="es-PE" sz="1400" i="1" err="1">
                <a:solidFill>
                  <a:srgbClr val="FFFFFF"/>
                </a:solidFill>
                <a:latin typeface="+mj-lt"/>
                <a:cs typeface="Arial"/>
              </a:rPr>
              <a:t>Indicators</a:t>
            </a:r>
            <a:r>
              <a:rPr lang="es-PE" sz="1400" i="1">
                <a:solidFill>
                  <a:srgbClr val="FFFFFF"/>
                </a:solidFill>
                <a:latin typeface="+mj-lt"/>
                <a:cs typeface="Arial"/>
              </a:rPr>
              <a:t>)</a:t>
            </a:r>
          </a:p>
        </p:txBody>
      </p:sp>
      <p:sp>
        <p:nvSpPr>
          <p:cNvPr id="29" name="Textfeld 4">
            <a:extLst>
              <a:ext uri="{FF2B5EF4-FFF2-40B4-BE49-F238E27FC236}">
                <a16:creationId xmlns:a16="http://schemas.microsoft.com/office/drawing/2014/main" id="{FFF8F57A-511C-4109-91E0-2B530CD224D5}"/>
              </a:ext>
            </a:extLst>
          </p:cNvPr>
          <p:cNvSpPr txBox="1"/>
          <p:nvPr/>
        </p:nvSpPr>
        <p:spPr>
          <a:xfrm>
            <a:off x="5782937" y="1739290"/>
            <a:ext cx="5040000" cy="24776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1" algn="just"/>
            <a:endParaRPr lang="es-PE" sz="140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PE" sz="150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+mj-lt"/>
              <a:buAutoNum type="arabicParenR"/>
            </a:pPr>
            <a:r>
              <a:rPr lang="es-PE" sz="1400" err="1">
                <a:latin typeface="+mj-lt"/>
                <a:ea typeface="Tahoma"/>
                <a:cs typeface="Tahoma"/>
              </a:rPr>
              <a:t>N°</a:t>
            </a:r>
            <a:r>
              <a:rPr lang="es-PE" sz="1400">
                <a:latin typeface="+mj-lt"/>
                <a:ea typeface="Tahoma"/>
                <a:cs typeface="Tahoma"/>
              </a:rPr>
              <a:t> </a:t>
            </a:r>
            <a:r>
              <a:rPr lang="es-PE" sz="1400" err="1">
                <a:latin typeface="+mj-lt"/>
                <a:ea typeface="Tahoma"/>
                <a:cs typeface="Tahoma"/>
              </a:rPr>
              <a:t>Kaizen</a:t>
            </a:r>
            <a:r>
              <a:rPr lang="es-PE" sz="1400">
                <a:latin typeface="+mj-lt"/>
                <a:ea typeface="Tahoma"/>
                <a:cs typeface="Tahoma"/>
              </a:rPr>
              <a:t> </a:t>
            </a:r>
          </a:p>
          <a:p>
            <a:pPr marL="800100" lvl="1" indent="-342900" algn="just">
              <a:buFont typeface="+mj-lt"/>
              <a:buAutoNum type="arabicParenR"/>
            </a:pPr>
            <a:endParaRPr lang="es-PE" sz="1400">
              <a:latin typeface="+mj-lt"/>
              <a:ea typeface="Tahoma"/>
              <a:cs typeface="Tahoma"/>
            </a:endParaRPr>
          </a:p>
          <a:p>
            <a:pPr marL="800100" lvl="1" indent="-342900" algn="just">
              <a:buFont typeface="+mj-lt"/>
              <a:buAutoNum type="arabicParenR"/>
            </a:pPr>
            <a:r>
              <a:rPr lang="es-PE" sz="1400" err="1">
                <a:latin typeface="+mj-lt"/>
                <a:ea typeface="Tahoma"/>
                <a:cs typeface="Tahoma"/>
              </a:rPr>
              <a:t>Closing</a:t>
            </a:r>
            <a:r>
              <a:rPr lang="es-PE" sz="1400">
                <a:latin typeface="+mj-lt"/>
                <a:ea typeface="Tahoma"/>
                <a:cs typeface="Tahoma"/>
              </a:rPr>
              <a:t> </a:t>
            </a:r>
            <a:r>
              <a:rPr lang="es-PE" sz="1400" err="1">
                <a:latin typeface="+mj-lt"/>
                <a:ea typeface="Tahoma"/>
                <a:cs typeface="Tahoma"/>
              </a:rPr>
              <a:t>of</a:t>
            </a:r>
            <a:r>
              <a:rPr lang="es-PE" sz="1400">
                <a:latin typeface="+mj-lt"/>
                <a:ea typeface="Tahoma"/>
                <a:cs typeface="Tahoma"/>
              </a:rPr>
              <a:t> </a:t>
            </a:r>
            <a:r>
              <a:rPr lang="es-PE" sz="1400" err="1">
                <a:latin typeface="+mj-lt"/>
                <a:ea typeface="Tahoma"/>
                <a:cs typeface="Tahoma"/>
              </a:rPr>
              <a:t>claims</a:t>
            </a:r>
            <a:endParaRPr lang="es-PE" sz="1400">
              <a:latin typeface="+mj-lt"/>
              <a:ea typeface="Tahoma"/>
              <a:cs typeface="Tahoma"/>
            </a:endParaRPr>
          </a:p>
          <a:p>
            <a:pPr marL="800100" lvl="1" indent="-342900" algn="just">
              <a:buFont typeface="+mj-lt"/>
              <a:buAutoNum type="arabicParenR"/>
            </a:pPr>
            <a:endParaRPr lang="es-PE" sz="140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buFont typeface="+mj-lt"/>
              <a:buAutoNum type="arabicParenR"/>
            </a:pPr>
            <a:r>
              <a:rPr lang="es-PE" sz="1400" err="1">
                <a:latin typeface="+mj-lt"/>
                <a:ea typeface="Tahoma"/>
                <a:cs typeface="Tahoma"/>
              </a:rPr>
              <a:t>N°</a:t>
            </a:r>
            <a:r>
              <a:rPr lang="es-PE" sz="1400">
                <a:latin typeface="+mj-lt"/>
                <a:ea typeface="Tahoma"/>
                <a:cs typeface="Tahoma"/>
              </a:rPr>
              <a:t> Trainings</a:t>
            </a:r>
          </a:p>
          <a:p>
            <a:pPr marL="800100" lvl="1" indent="-342900" algn="just">
              <a:buFont typeface="+mj-lt"/>
              <a:buAutoNum type="arabicParenR"/>
            </a:pPr>
            <a:endParaRPr lang="es-PE" sz="1400">
              <a:latin typeface="+mj-lt"/>
              <a:ea typeface="Tahoma"/>
              <a:cs typeface="Tahoma"/>
            </a:endParaRPr>
          </a:p>
          <a:p>
            <a:pPr marL="800100" lvl="1" indent="-342900" algn="just">
              <a:buFont typeface="+mj-lt"/>
              <a:buAutoNum type="arabicParenR"/>
            </a:pPr>
            <a:r>
              <a:rPr lang="es-PE" sz="1400" err="1">
                <a:latin typeface="+mj-lt"/>
                <a:ea typeface="Tahoma"/>
                <a:cs typeface="Tahoma"/>
              </a:rPr>
              <a:t>N°</a:t>
            </a:r>
            <a:r>
              <a:rPr lang="es-PE" sz="1400">
                <a:latin typeface="+mj-lt"/>
                <a:ea typeface="Tahoma"/>
                <a:cs typeface="Tahoma"/>
              </a:rPr>
              <a:t> </a:t>
            </a:r>
            <a:r>
              <a:rPr lang="es-PE" sz="1400" err="1">
                <a:latin typeface="+mj-lt"/>
                <a:ea typeface="Tahoma"/>
                <a:cs typeface="Tahoma"/>
              </a:rPr>
              <a:t>people</a:t>
            </a:r>
            <a:r>
              <a:rPr lang="es-PE" sz="1400">
                <a:latin typeface="+mj-lt"/>
                <a:ea typeface="Tahoma"/>
                <a:cs typeface="Tahoma"/>
              </a:rPr>
              <a:t> </a:t>
            </a:r>
            <a:r>
              <a:rPr lang="es-PE" sz="1400" err="1">
                <a:latin typeface="+mj-lt"/>
                <a:ea typeface="Tahoma"/>
                <a:cs typeface="Tahoma"/>
              </a:rPr>
              <a:t>involved</a:t>
            </a:r>
            <a:endParaRPr lang="es-PE" sz="1400">
              <a:latin typeface="+mj-lt"/>
              <a:ea typeface="Tahoma"/>
              <a:cs typeface="Tahoma"/>
            </a:endParaRPr>
          </a:p>
          <a:p>
            <a:pPr marL="800100" lvl="1" indent="-342900" algn="just">
              <a:buFont typeface="+mj-lt"/>
              <a:buAutoNum type="arabicParenR"/>
            </a:pPr>
            <a:endParaRPr lang="es-PE" sz="1400">
              <a:latin typeface="+mj-lt"/>
              <a:ea typeface="Tahoma"/>
              <a:cs typeface="Tahoma"/>
            </a:endParaRPr>
          </a:p>
          <a:p>
            <a:pPr lvl="1" algn="just"/>
            <a:endParaRPr lang="es-PE" sz="140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132FCC69-13AE-456D-AEDA-A0FD437B903A}"/>
              </a:ext>
            </a:extLst>
          </p:cNvPr>
          <p:cNvSpPr txBox="1"/>
          <p:nvPr/>
        </p:nvSpPr>
        <p:spPr>
          <a:xfrm>
            <a:off x="6288229" y="1315741"/>
            <a:ext cx="5040000" cy="754053"/>
          </a:xfrm>
          <a:prstGeom prst="rect">
            <a:avLst/>
          </a:prstGeom>
          <a:solidFill>
            <a:srgbClr val="FF6600"/>
          </a:solidFill>
          <a:ln w="9144">
            <a:solidFill>
              <a:srgbClr val="363636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728345" algn="just">
              <a:spcBef>
                <a:spcPts val="1040"/>
              </a:spcBef>
            </a:pPr>
            <a:r>
              <a:rPr b="1" spc="-5">
                <a:solidFill>
                  <a:srgbClr val="FFFFFF"/>
                </a:solidFill>
                <a:latin typeface="+mj-lt"/>
                <a:cs typeface="Arial"/>
              </a:rPr>
              <a:t>Key </a:t>
            </a:r>
            <a:r>
              <a:rPr b="1" spc="-10">
                <a:solidFill>
                  <a:srgbClr val="FFFFFF"/>
                </a:solidFill>
                <a:latin typeface="+mj-lt"/>
                <a:cs typeface="Arial"/>
              </a:rPr>
              <a:t>Activity</a:t>
            </a:r>
            <a:r>
              <a:rPr b="1" spc="-45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b="1">
                <a:solidFill>
                  <a:srgbClr val="FFFFFF"/>
                </a:solidFill>
                <a:latin typeface="+mj-lt"/>
                <a:cs typeface="Arial"/>
              </a:rPr>
              <a:t>Indicators</a:t>
            </a:r>
            <a:endParaRPr lang="es-PE" b="1">
              <a:solidFill>
                <a:srgbClr val="FFFFFF"/>
              </a:solidFill>
              <a:latin typeface="+mj-lt"/>
              <a:cs typeface="Arial"/>
            </a:endParaRPr>
          </a:p>
          <a:p>
            <a:pPr marL="719138" algn="just">
              <a:spcBef>
                <a:spcPts val="1040"/>
              </a:spcBef>
            </a:pPr>
            <a:r>
              <a:rPr lang="es-PE" sz="1400" i="1">
                <a:solidFill>
                  <a:srgbClr val="FFFFFF"/>
                </a:solidFill>
                <a:latin typeface="+mj-lt"/>
                <a:cs typeface="Arial"/>
              </a:rPr>
              <a:t>(Key </a:t>
            </a:r>
            <a:r>
              <a:rPr lang="es-PE" sz="1400" i="1" err="1">
                <a:solidFill>
                  <a:srgbClr val="FFFFFF"/>
                </a:solidFill>
                <a:latin typeface="+mj-lt"/>
                <a:cs typeface="Arial"/>
              </a:rPr>
              <a:t>Activity</a:t>
            </a:r>
            <a:r>
              <a:rPr lang="es-PE" sz="1400" i="1">
                <a:solidFill>
                  <a:srgbClr val="FFFFFF"/>
                </a:solidFill>
                <a:latin typeface="+mj-lt"/>
                <a:cs typeface="Arial"/>
              </a:rPr>
              <a:t> </a:t>
            </a:r>
            <a:r>
              <a:rPr lang="es-PE" sz="1400" i="1" err="1">
                <a:solidFill>
                  <a:srgbClr val="FFFFFF"/>
                </a:solidFill>
                <a:latin typeface="+mj-lt"/>
                <a:cs typeface="Arial"/>
              </a:rPr>
              <a:t>Indicators</a:t>
            </a:r>
            <a:r>
              <a:rPr lang="es-PE" sz="1400" i="1">
                <a:solidFill>
                  <a:srgbClr val="FFFFFF"/>
                </a:solidFill>
                <a:latin typeface="+mj-lt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612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0146D-2E51-A346-9C31-BCFD7D60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1" y="564689"/>
            <a:ext cx="6378575" cy="443198"/>
          </a:xfrm>
          <a:solidFill>
            <a:schemeClr val="bg1"/>
          </a:solidFill>
        </p:spPr>
        <p:txBody>
          <a:bodyPr/>
          <a:lstStyle/>
          <a:p>
            <a:r>
              <a:rPr lang="en-US">
                <a:solidFill>
                  <a:srgbClr val="3C515B"/>
                </a:solidFill>
              </a:rPr>
              <a:t>1.3 ROUTE MAP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F679486-3B1C-476F-A26E-CCF6CB3DACB2}"/>
              </a:ext>
            </a:extLst>
          </p:cNvPr>
          <p:cNvGrpSpPr/>
          <p:nvPr/>
        </p:nvGrpSpPr>
        <p:grpSpPr>
          <a:xfrm>
            <a:off x="111767" y="1282575"/>
            <a:ext cx="11968465" cy="5505754"/>
            <a:chOff x="97541" y="769005"/>
            <a:chExt cx="11968465" cy="5505754"/>
          </a:xfrm>
        </p:grpSpPr>
        <p:sp>
          <p:nvSpPr>
            <p:cNvPr id="100" name="Arrow: Pentagon 4">
              <a:extLst>
                <a:ext uri="{FF2B5EF4-FFF2-40B4-BE49-F238E27FC236}">
                  <a16:creationId xmlns:a16="http://schemas.microsoft.com/office/drawing/2014/main" id="{1FC997C2-0693-46C1-A8FD-4C80386C60A9}"/>
                </a:ext>
              </a:extLst>
            </p:cNvPr>
            <p:cNvSpPr/>
            <p:nvPr/>
          </p:nvSpPr>
          <p:spPr>
            <a:xfrm>
              <a:off x="103540" y="776211"/>
              <a:ext cx="1634400" cy="291600"/>
            </a:xfrm>
            <a:prstGeom prst="homePlate">
              <a:avLst/>
            </a:prstGeom>
            <a:solidFill>
              <a:srgbClr val="C8C8C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PE" sz="1200" b="1" kern="0" err="1">
                  <a:solidFill>
                    <a:srgbClr val="000000"/>
                  </a:solidFill>
                </a:rPr>
                <a:t>Year</a:t>
              </a:r>
              <a:endParaRPr kumimoji="0" lang="es-PE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Arrow: Pentagon 28">
              <a:extLst>
                <a:ext uri="{FF2B5EF4-FFF2-40B4-BE49-F238E27FC236}">
                  <a16:creationId xmlns:a16="http://schemas.microsoft.com/office/drawing/2014/main" id="{0E8CA71A-B2A5-4EFE-B276-7C0BA92E5694}"/>
                </a:ext>
              </a:extLst>
            </p:cNvPr>
            <p:cNvSpPr/>
            <p:nvPr/>
          </p:nvSpPr>
          <p:spPr>
            <a:xfrm>
              <a:off x="97541" y="1214964"/>
              <a:ext cx="1634802" cy="290510"/>
            </a:xfrm>
            <a:prstGeom prst="homePlate">
              <a:avLst>
                <a:gd name="adj" fmla="val 59940"/>
              </a:avLst>
            </a:prstGeom>
            <a:solidFill>
              <a:srgbClr val="C8C8C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Pillar Score</a:t>
              </a:r>
            </a:p>
          </p:txBody>
        </p:sp>
        <p:sp>
          <p:nvSpPr>
            <p:cNvPr id="102" name="TextBox 33">
              <a:extLst>
                <a:ext uri="{FF2B5EF4-FFF2-40B4-BE49-F238E27FC236}">
                  <a16:creationId xmlns:a16="http://schemas.microsoft.com/office/drawing/2014/main" id="{3D50ED80-5CF8-4F8E-ACAF-132A5C65A99E}"/>
                </a:ext>
              </a:extLst>
            </p:cNvPr>
            <p:cNvSpPr txBox="1"/>
            <p:nvPr/>
          </p:nvSpPr>
          <p:spPr>
            <a:xfrm>
              <a:off x="6028721" y="772469"/>
              <a:ext cx="2038786" cy="300082"/>
            </a:xfrm>
            <a:prstGeom prst="rect">
              <a:avLst/>
            </a:prstGeom>
            <a:solidFill>
              <a:srgbClr val="F9A61A"/>
            </a:solidFill>
            <a:ln w="38100">
              <a:noFill/>
            </a:ln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s-PE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5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</a:defRPr>
              </a:lvl1pPr>
            </a:lstStyle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/>
                <a:t>2023 - 2</a:t>
              </a:r>
              <a:endParaRPr kumimoji="0" lang="en-US" sz="135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03" name="TextBox 50">
              <a:extLst>
                <a:ext uri="{FF2B5EF4-FFF2-40B4-BE49-F238E27FC236}">
                  <a16:creationId xmlns:a16="http://schemas.microsoft.com/office/drawing/2014/main" id="{7ECC8EE8-56F5-4A68-B921-33D5F847341A}"/>
                </a:ext>
              </a:extLst>
            </p:cNvPr>
            <p:cNvSpPr txBox="1"/>
            <p:nvPr/>
          </p:nvSpPr>
          <p:spPr>
            <a:xfrm>
              <a:off x="8104035" y="769005"/>
              <a:ext cx="2073902" cy="300082"/>
            </a:xfrm>
            <a:prstGeom prst="rect">
              <a:avLst/>
            </a:prstGeom>
            <a:solidFill>
              <a:srgbClr val="FF6600"/>
            </a:solidFill>
            <a:ln w="38100">
              <a:noFill/>
            </a:ln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s-PE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50" b="1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</a:defRPr>
              </a:lvl1pPr>
            </a:lstStyle>
            <a:p>
              <a:pPr marL="0" marR="0" lvl="0" indent="0" algn="ctr" defTabSz="6858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/>
                <a:t>2024</a:t>
              </a:r>
            </a:p>
          </p:txBody>
        </p:sp>
        <p:sp>
          <p:nvSpPr>
            <p:cNvPr id="11" name="Marcador de número de diapositiva 1">
              <a:extLst>
                <a:ext uri="{FF2B5EF4-FFF2-40B4-BE49-F238E27FC236}">
                  <a16:creationId xmlns:a16="http://schemas.microsoft.com/office/drawing/2014/main" id="{F58B888B-2890-47BE-87BD-8B73B6E5AF01}"/>
                </a:ext>
              </a:extLst>
            </p:cNvPr>
            <p:cNvSpPr txBox="1">
              <a:spLocks/>
            </p:cNvSpPr>
            <p:nvPr/>
          </p:nvSpPr>
          <p:spPr>
            <a:xfrm>
              <a:off x="10995849" y="5548579"/>
              <a:ext cx="180590" cy="8528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s-PE"/>
              </a:defPPr>
              <a:lvl1pPr marL="0" algn="l" defTabSz="844083" rtl="0" eaLnBrk="1" latinLnBrk="0" hangingPunct="1">
                <a:defRPr sz="554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22041" algn="l" defTabSz="844083" rtl="0" eaLnBrk="1" latinLnBrk="0" hangingPunct="1">
                <a:defRPr sz="16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44083" algn="l" defTabSz="844083" rtl="0" eaLnBrk="1" latinLnBrk="0" hangingPunct="1">
                <a:defRPr sz="16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6124" algn="l" defTabSz="844083" rtl="0" eaLnBrk="1" latinLnBrk="0" hangingPunct="1">
                <a:defRPr sz="16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88165" algn="l" defTabSz="844083" rtl="0" eaLnBrk="1" latinLnBrk="0" hangingPunct="1">
                <a:defRPr sz="16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10207" algn="l" defTabSz="844083" rtl="0" eaLnBrk="1" latinLnBrk="0" hangingPunct="1">
                <a:defRPr sz="16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2248" algn="l" defTabSz="844083" rtl="0" eaLnBrk="1" latinLnBrk="0" hangingPunct="1">
                <a:defRPr sz="16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54289" algn="l" defTabSz="844083" rtl="0" eaLnBrk="1" latinLnBrk="0" hangingPunct="1">
                <a:defRPr sz="16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76331" algn="l" defTabSz="844083" rtl="0" eaLnBrk="1" latinLnBrk="0" hangingPunct="1">
                <a:defRPr sz="166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170" marR="0" lvl="0" indent="0" algn="l" defTabSz="844083" rtl="0" eaLnBrk="1" fontAlgn="auto" latinLnBrk="0" hangingPunct="1">
                <a:lnSpc>
                  <a:spcPct val="100000"/>
                </a:lnSpc>
                <a:spcBef>
                  <a:spcPts val="3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81D60167-4931-47E6-BA6A-407CBD079E47}" type="slidenum">
                <a:rPr kumimoji="0" lang="es-PE" sz="554" b="0" i="0" u="none" strike="noStrike" kern="1200" cap="none" spc="-5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pPr marL="35170" marR="0" lvl="0" indent="0" algn="l" defTabSz="844083" rtl="0" eaLnBrk="1" fontAlgn="auto" latinLnBrk="0" hangingPunct="1">
                  <a:lnSpc>
                    <a:spcPct val="100000"/>
                  </a:lnSpc>
                  <a:spcBef>
                    <a:spcPts val="37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7</a:t>
              </a:fld>
              <a:endParaRPr kumimoji="0" lang="es-PE" sz="554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4" name="TextBox 33">
              <a:extLst>
                <a:ext uri="{FF2B5EF4-FFF2-40B4-BE49-F238E27FC236}">
                  <a16:creationId xmlns:a16="http://schemas.microsoft.com/office/drawing/2014/main" id="{3D771389-7ACB-4468-9178-129ECDD28277}"/>
                </a:ext>
              </a:extLst>
            </p:cNvPr>
            <p:cNvSpPr txBox="1"/>
            <p:nvPr/>
          </p:nvSpPr>
          <p:spPr>
            <a:xfrm>
              <a:off x="1865648" y="780746"/>
              <a:ext cx="2038787" cy="300082"/>
            </a:xfrm>
            <a:prstGeom prst="rect">
              <a:avLst/>
            </a:prstGeom>
            <a:solidFill>
              <a:sysClr val="windowText" lastClr="000000"/>
            </a:solidFill>
            <a:ln w="38100"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50" b="1" kern="0">
                  <a:solidFill>
                    <a:srgbClr val="FFFFFF"/>
                  </a:solidFill>
                </a:rPr>
                <a:t>2022</a:t>
              </a:r>
              <a:endParaRPr kumimoji="0" lang="en-US" sz="135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Box 33">
              <a:extLst>
                <a:ext uri="{FF2B5EF4-FFF2-40B4-BE49-F238E27FC236}">
                  <a16:creationId xmlns:a16="http://schemas.microsoft.com/office/drawing/2014/main" id="{1969E018-FF4E-4395-A1F7-8C0E89CFDB95}"/>
                </a:ext>
              </a:extLst>
            </p:cNvPr>
            <p:cNvSpPr txBox="1"/>
            <p:nvPr/>
          </p:nvSpPr>
          <p:spPr>
            <a:xfrm>
              <a:off x="3980314" y="776211"/>
              <a:ext cx="2038787" cy="300082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50" b="1" kern="0">
                  <a:solidFill>
                    <a:srgbClr val="FFFFFF"/>
                  </a:solidFill>
                </a:rPr>
                <a:t>2023 - 1</a:t>
              </a:r>
            </a:p>
          </p:txBody>
        </p:sp>
        <p:sp>
          <p:nvSpPr>
            <p:cNvPr id="73" name="TextBox 33">
              <a:extLst>
                <a:ext uri="{FF2B5EF4-FFF2-40B4-BE49-F238E27FC236}">
                  <a16:creationId xmlns:a16="http://schemas.microsoft.com/office/drawing/2014/main" id="{A25FC904-9DD3-40F7-9601-467C3D376F5E}"/>
                </a:ext>
              </a:extLst>
            </p:cNvPr>
            <p:cNvSpPr txBox="1"/>
            <p:nvPr/>
          </p:nvSpPr>
          <p:spPr>
            <a:xfrm>
              <a:off x="1854631" y="1149834"/>
              <a:ext cx="2038787" cy="307777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Kick Off</a:t>
              </a:r>
              <a:endParaRPr lang="en-US" sz="135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/>
              </a:endParaRPr>
            </a:p>
          </p:txBody>
        </p:sp>
        <p:sp>
          <p:nvSpPr>
            <p:cNvPr id="74" name="TextBox 33">
              <a:extLst>
                <a:ext uri="{FF2B5EF4-FFF2-40B4-BE49-F238E27FC236}">
                  <a16:creationId xmlns:a16="http://schemas.microsoft.com/office/drawing/2014/main" id="{F1BE0718-D26A-49AE-8178-FFE1F760610F}"/>
                </a:ext>
              </a:extLst>
            </p:cNvPr>
            <p:cNvSpPr txBox="1"/>
            <p:nvPr/>
          </p:nvSpPr>
          <p:spPr>
            <a:xfrm>
              <a:off x="3962774" y="1157034"/>
              <a:ext cx="2038787" cy="307777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50000"/>
                </a:sysClr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1</a:t>
              </a:r>
              <a:endParaRPr lang="en-US" sz="135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/>
              </a:endParaRPr>
            </a:p>
          </p:txBody>
        </p:sp>
        <p:sp>
          <p:nvSpPr>
            <p:cNvPr id="75" name="TextBox 33">
              <a:extLst>
                <a:ext uri="{FF2B5EF4-FFF2-40B4-BE49-F238E27FC236}">
                  <a16:creationId xmlns:a16="http://schemas.microsoft.com/office/drawing/2014/main" id="{63E2FE7D-0C0E-43C3-B5F1-A0651336CE2B}"/>
                </a:ext>
              </a:extLst>
            </p:cNvPr>
            <p:cNvSpPr txBox="1"/>
            <p:nvPr/>
          </p:nvSpPr>
          <p:spPr>
            <a:xfrm>
              <a:off x="6033033" y="1166584"/>
              <a:ext cx="2038786" cy="300082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5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76" name="TextBox 33">
              <a:extLst>
                <a:ext uri="{FF2B5EF4-FFF2-40B4-BE49-F238E27FC236}">
                  <a16:creationId xmlns:a16="http://schemas.microsoft.com/office/drawing/2014/main" id="{7DDD8876-B6C5-406C-B199-1FDE0DA95B20}"/>
                </a:ext>
              </a:extLst>
            </p:cNvPr>
            <p:cNvSpPr txBox="1"/>
            <p:nvPr/>
          </p:nvSpPr>
          <p:spPr>
            <a:xfrm>
              <a:off x="8114049" y="1167537"/>
              <a:ext cx="2045918" cy="300082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50" b="1" kern="0">
                  <a:cs typeface="Arial"/>
                </a:rPr>
                <a:t>3-4</a:t>
              </a:r>
              <a:endParaRPr lang="en-US" sz="135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/>
              </a:endParaRPr>
            </a:p>
          </p:txBody>
        </p:sp>
        <p:sp>
          <p:nvSpPr>
            <p:cNvPr id="98" name="Arrow: Pentagon 31">
              <a:extLst>
                <a:ext uri="{FF2B5EF4-FFF2-40B4-BE49-F238E27FC236}">
                  <a16:creationId xmlns:a16="http://schemas.microsoft.com/office/drawing/2014/main" id="{0CA3299D-3486-4956-B3BF-2D582A14F8B0}"/>
                </a:ext>
              </a:extLst>
            </p:cNvPr>
            <p:cNvSpPr/>
            <p:nvPr/>
          </p:nvSpPr>
          <p:spPr>
            <a:xfrm>
              <a:off x="100304" y="1646058"/>
              <a:ext cx="1653038" cy="2320015"/>
            </a:xfrm>
            <a:prstGeom prst="homePlate">
              <a:avLst>
                <a:gd name="adj" fmla="val 16228"/>
              </a:avLst>
            </a:prstGeom>
            <a:solidFill>
              <a:srgbClr val="C8C8C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08038">
                <a:defRPr/>
              </a:pPr>
              <a:r>
                <a:rPr lang="es-PE" sz="1050" b="1" kern="0">
                  <a:solidFill>
                    <a:srgbClr val="000000"/>
                  </a:solidFill>
                </a:rPr>
                <a:t>METHODOLOGY AND TOOLS</a:t>
              </a:r>
              <a:endParaRPr kumimoji="0" lang="es-PE" sz="105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TextBox 17">
              <a:extLst>
                <a:ext uri="{FF2B5EF4-FFF2-40B4-BE49-F238E27FC236}">
                  <a16:creationId xmlns:a16="http://schemas.microsoft.com/office/drawing/2014/main" id="{E00989C9-BE2B-4E7F-BF29-A737011682E5}"/>
                </a:ext>
              </a:extLst>
            </p:cNvPr>
            <p:cNvSpPr txBox="1"/>
            <p:nvPr/>
          </p:nvSpPr>
          <p:spPr>
            <a:xfrm>
              <a:off x="1839199" y="5147061"/>
              <a:ext cx="2037600" cy="110799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685800">
                <a:defRPr/>
              </a:pPr>
              <a:endParaRPr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endParaRPr>
            </a:p>
            <a:p>
              <a:pPr algn="ctr" defTabSz="685800">
                <a:defRPr/>
              </a:pPr>
              <a:endParaRPr lang="en-US" sz="1100" b="1" kern="0">
                <a:solidFill>
                  <a:srgbClr val="000000"/>
                </a:solidFill>
                <a:cs typeface="Arial"/>
              </a:endParaRPr>
            </a:p>
            <a:p>
              <a:pPr algn="ctr" defTabSz="685800">
                <a:defRPr/>
              </a:pPr>
              <a:endParaRPr lang="en-US" sz="1100" b="1" kern="0">
                <a:solidFill>
                  <a:srgbClr val="000000"/>
                </a:solidFill>
                <a:cs typeface="Arial"/>
              </a:endParaRPr>
            </a:p>
            <a:p>
              <a:pPr algn="ctr" defTabSz="685800">
                <a:defRPr/>
              </a:pPr>
              <a:r>
                <a:rPr lang="en-US" sz="1100" b="1" kern="0">
                  <a:solidFill>
                    <a:srgbClr val="000000"/>
                  </a:solidFill>
                  <a:cs typeface="Arial"/>
                </a:rPr>
                <a:t>--------</a:t>
              </a:r>
            </a:p>
            <a:p>
              <a:pPr defTabSz="685800">
                <a:defRPr/>
              </a:pPr>
              <a:endParaRPr lang="en-US" sz="1100" b="1" kern="0">
                <a:solidFill>
                  <a:srgbClr val="000000"/>
                </a:solidFill>
                <a:cs typeface="Arial"/>
              </a:endParaRPr>
            </a:p>
            <a:p>
              <a:pPr defTabSz="685800">
                <a:defRPr/>
              </a:pPr>
              <a:endParaRPr lang="en-US" sz="1100" b="1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83" name="Arrow: Pentagon 29">
              <a:extLst>
                <a:ext uri="{FF2B5EF4-FFF2-40B4-BE49-F238E27FC236}">
                  <a16:creationId xmlns:a16="http://schemas.microsoft.com/office/drawing/2014/main" id="{FAD24553-449C-4105-B1D6-962B085D2FD5}"/>
                </a:ext>
              </a:extLst>
            </p:cNvPr>
            <p:cNvSpPr/>
            <p:nvPr/>
          </p:nvSpPr>
          <p:spPr>
            <a:xfrm>
              <a:off x="128702" y="4024477"/>
              <a:ext cx="1653038" cy="1060461"/>
            </a:xfrm>
            <a:prstGeom prst="homePlate">
              <a:avLst>
                <a:gd name="adj" fmla="val 18650"/>
              </a:avLst>
            </a:prstGeom>
            <a:solidFill>
              <a:srgbClr val="C8C8C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KPI</a:t>
              </a:r>
            </a:p>
            <a:p>
              <a:pPr marL="228600" indent="-141288" defTabSz="179388">
                <a:buFont typeface="+mj-lt"/>
                <a:buAutoNum type="arabicPeriod"/>
                <a:defRPr/>
              </a:pPr>
              <a:r>
                <a:rPr kumimoji="0" lang="es-PE" sz="9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% </a:t>
              </a:r>
              <a:r>
                <a:rPr lang="es-PE" sz="1000" err="1">
                  <a:latin typeface="+mj-lt"/>
                  <a:ea typeface="Tahoma"/>
                  <a:cs typeface="Tahoma"/>
                </a:rPr>
                <a:t>O</a:t>
              </a:r>
              <a:r>
                <a:rPr lang="es-PE" sz="1000" err="1">
                  <a:solidFill>
                    <a:schemeClr val="tx1"/>
                  </a:solidFill>
                  <a:latin typeface="+mj-lt"/>
                  <a:ea typeface="Tahoma"/>
                  <a:cs typeface="Tahoma"/>
                </a:rPr>
                <a:t>f</a:t>
              </a:r>
              <a:r>
                <a:rPr lang="es-PE" sz="1000">
                  <a:solidFill>
                    <a:schemeClr val="tx1"/>
                  </a:solidFill>
                  <a:latin typeface="+mj-lt"/>
                  <a:ea typeface="Tahoma"/>
                  <a:cs typeface="Tahoma"/>
                </a:rPr>
                <a:t> </a:t>
              </a:r>
              <a:r>
                <a:rPr lang="es-PE" sz="1000" err="1">
                  <a:solidFill>
                    <a:schemeClr val="tx1"/>
                  </a:solidFill>
                  <a:latin typeface="+mj-lt"/>
                  <a:ea typeface="Tahoma"/>
                  <a:cs typeface="Tahoma"/>
                </a:rPr>
                <a:t>claims</a:t>
              </a:r>
              <a:r>
                <a:rPr lang="es-PE" sz="1000">
                  <a:solidFill>
                    <a:schemeClr val="tx1"/>
                  </a:solidFill>
                  <a:latin typeface="+mj-lt"/>
                  <a:ea typeface="Tahoma"/>
                  <a:cs typeface="Tahoma"/>
                </a:rPr>
                <a:t> </a:t>
              </a:r>
              <a:r>
                <a:rPr lang="es-PE" sz="1000" err="1">
                  <a:solidFill>
                    <a:schemeClr val="tx1"/>
                  </a:solidFill>
                  <a:latin typeface="+mj-lt"/>
                  <a:ea typeface="Tahoma"/>
                  <a:cs typeface="Tahoma"/>
                </a:rPr>
                <a:t>reduction</a:t>
              </a:r>
              <a:endParaRPr lang="de-DE" sz="105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228600" indent="-141288" defTabSz="179388">
                <a:buFont typeface="+mj-lt"/>
                <a:buAutoNum type="arabicPeriod"/>
                <a:defRPr/>
              </a:pPr>
              <a:r>
                <a:rPr kumimoji="0" lang="es-PE" sz="9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%</a:t>
              </a:r>
              <a:r>
                <a:rPr lang="es-PE" sz="1000" err="1">
                  <a:solidFill>
                    <a:schemeClr val="tx1"/>
                  </a:solidFill>
                  <a:latin typeface="+mj-lt"/>
                  <a:ea typeface="Tahoma"/>
                  <a:cs typeface="Tahoma"/>
                </a:rPr>
                <a:t>reduction</a:t>
              </a:r>
              <a:r>
                <a:rPr lang="es-PE" sz="1000">
                  <a:solidFill>
                    <a:schemeClr val="tx1"/>
                  </a:solidFill>
                  <a:latin typeface="+mj-lt"/>
                  <a:ea typeface="Tahoma"/>
                  <a:cs typeface="Tahoma"/>
                </a:rPr>
                <a:t> </a:t>
              </a:r>
              <a:r>
                <a:rPr lang="es-PE" sz="1000" err="1">
                  <a:solidFill>
                    <a:schemeClr val="tx1"/>
                  </a:solidFill>
                  <a:latin typeface="+mj-lt"/>
                  <a:ea typeface="Tahoma"/>
                  <a:cs typeface="Tahoma"/>
                </a:rPr>
                <a:t>of</a:t>
              </a:r>
              <a:r>
                <a:rPr lang="es-PE" sz="1000">
                  <a:solidFill>
                    <a:schemeClr val="tx1"/>
                  </a:solidFill>
                  <a:latin typeface="+mj-lt"/>
                  <a:ea typeface="Tahoma"/>
                  <a:cs typeface="Tahoma"/>
                </a:rPr>
                <a:t> </a:t>
              </a:r>
              <a:r>
                <a:rPr lang="es-PE" sz="1000" err="1">
                  <a:latin typeface="+mj-lt"/>
                  <a:ea typeface="Tahoma"/>
                  <a:cs typeface="Tahoma"/>
                </a:rPr>
                <a:t>retests</a:t>
              </a:r>
              <a:endParaRPr kumimoji="0" lang="es-PE" sz="9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algn="ctr" defTabSz="685800">
                <a:defRPr/>
              </a:pPr>
              <a:endParaRPr lang="es-PE" sz="1000" kern="0">
                <a:solidFill>
                  <a:srgbClr val="000000"/>
                </a:solidFill>
                <a:cs typeface="Arial" panose="020B0604020202020204"/>
              </a:endParaRPr>
            </a:p>
          </p:txBody>
        </p:sp>
        <p:sp>
          <p:nvSpPr>
            <p:cNvPr id="84" name="TextBox 33">
              <a:extLst>
                <a:ext uri="{FF2B5EF4-FFF2-40B4-BE49-F238E27FC236}">
                  <a16:creationId xmlns:a16="http://schemas.microsoft.com/office/drawing/2014/main" id="{5EF1B1CE-F8A7-4877-ABF3-BF2C95F31C8A}"/>
                </a:ext>
              </a:extLst>
            </p:cNvPr>
            <p:cNvSpPr txBox="1"/>
            <p:nvPr/>
          </p:nvSpPr>
          <p:spPr>
            <a:xfrm>
              <a:off x="1839811" y="1651349"/>
              <a:ext cx="2038787" cy="2292935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defTabSz="633062">
                <a:defRPr/>
              </a:pPr>
              <a:r>
                <a:rPr lang="en-US" sz="1100"/>
                <a:t>10 QC views</a:t>
              </a:r>
            </a:p>
            <a:p>
              <a:pPr defTabSz="633062">
                <a:defRPr/>
              </a:pPr>
              <a:r>
                <a:rPr lang="en-US" sz="1100"/>
                <a:t>7 Basic Quality Control Tools</a:t>
              </a:r>
            </a:p>
            <a:p>
              <a:pPr defTabSz="633062">
                <a:defRPr/>
              </a:pPr>
              <a:r>
                <a:rPr lang="en-US" sz="1100"/>
                <a:t>Fault knowledge and record</a:t>
              </a:r>
            </a:p>
            <a:p>
              <a:pPr defTabSz="633062">
                <a:defRPr/>
              </a:pPr>
              <a:r>
                <a:rPr lang="en-US" sz="1100"/>
                <a:t>Development of the QA matrix</a:t>
              </a:r>
            </a:p>
            <a:p>
              <a:pPr defTabSz="633062">
                <a:defRPr/>
              </a:pPr>
              <a:r>
                <a:rPr lang="en-US" sz="1100"/>
                <a:t>Priority index</a:t>
              </a:r>
            </a:p>
            <a:p>
              <a:pPr defTabSz="633062">
                <a:defRPr/>
              </a:pPr>
              <a:r>
                <a:rPr lang="en-US" sz="1100"/>
                <a:t>Knowledge of PDCA</a:t>
              </a:r>
            </a:p>
            <a:p>
              <a:pPr defTabSz="633062">
                <a:defRPr/>
              </a:pPr>
              <a:r>
                <a:rPr lang="en-US" sz="1100"/>
                <a:t>7 QA troubleshooting steps to determine the root cause.</a:t>
              </a:r>
            </a:p>
            <a:p>
              <a:pPr defTabSz="633062">
                <a:defRPr/>
              </a:pPr>
              <a:endParaRPr lang="en-US" sz="1100"/>
            </a:p>
            <a:p>
              <a:pPr defTabSz="633062">
                <a:defRPr/>
              </a:pPr>
              <a:endParaRPr lang="en-US" sz="1100"/>
            </a:p>
            <a:p>
              <a:pPr defTabSz="633062">
                <a:defRPr/>
              </a:pPr>
              <a:endParaRPr lang="en-US" sz="1100"/>
            </a:p>
            <a:p>
              <a:pPr defTabSz="633062">
                <a:defRPr/>
              </a:pPr>
              <a:endParaRPr lang="es-PE" sz="1100"/>
            </a:p>
          </p:txBody>
        </p:sp>
        <p:sp>
          <p:nvSpPr>
            <p:cNvPr id="85" name="TextBox 33">
              <a:extLst>
                <a:ext uri="{FF2B5EF4-FFF2-40B4-BE49-F238E27FC236}">
                  <a16:creationId xmlns:a16="http://schemas.microsoft.com/office/drawing/2014/main" id="{ADC813F0-D138-45AA-9F00-9569B9299F73}"/>
                </a:ext>
              </a:extLst>
            </p:cNvPr>
            <p:cNvSpPr txBox="1">
              <a:spLocks/>
            </p:cNvSpPr>
            <p:nvPr/>
          </p:nvSpPr>
          <p:spPr>
            <a:xfrm>
              <a:off x="3954495" y="1652986"/>
              <a:ext cx="2038787" cy="2292935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defTabSz="633062">
                <a:defRPr/>
              </a:pPr>
              <a:r>
                <a:rPr lang="es-PE" sz="1100"/>
                <a:t>7 Basic </a:t>
              </a:r>
              <a:r>
                <a:rPr lang="es-PE" sz="1100" err="1"/>
                <a:t>Quality</a:t>
              </a:r>
              <a:r>
                <a:rPr lang="es-PE" sz="1100"/>
                <a:t> Control Tools</a:t>
              </a:r>
            </a:p>
            <a:p>
              <a:pPr defTabSz="633062">
                <a:defRPr/>
              </a:pPr>
              <a:r>
                <a:rPr lang="es-PE" sz="1100"/>
                <a:t>WCS-QC Tools</a:t>
              </a:r>
            </a:p>
            <a:p>
              <a:pPr defTabSz="633062">
                <a:defRPr/>
              </a:pPr>
              <a:r>
                <a:rPr lang="es-PE" sz="1100"/>
                <a:t>5G/5W+1H, 5Why</a:t>
              </a:r>
            </a:p>
            <a:p>
              <a:pPr defTabSz="633062">
                <a:defRPr/>
              </a:pPr>
              <a:r>
                <a:rPr lang="es-PE" sz="1100"/>
                <a:t>TWTTP/HERCA</a:t>
              </a:r>
            </a:p>
            <a:p>
              <a:pPr defTabSz="633062">
                <a:defRPr/>
              </a:pPr>
              <a:r>
                <a:rPr lang="es-PE" sz="1100" err="1"/>
                <a:t>Kaizen</a:t>
              </a:r>
              <a:r>
                <a:rPr lang="es-PE" sz="1100"/>
                <a:t> </a:t>
              </a:r>
              <a:r>
                <a:rPr lang="es-PE" sz="1100" err="1"/>
                <a:t>logic</a:t>
              </a:r>
              <a:r>
                <a:rPr lang="es-PE" sz="1100"/>
                <a:t> and PDCA</a:t>
              </a:r>
            </a:p>
            <a:p>
              <a:pPr defTabSz="633062">
                <a:defRPr/>
              </a:pPr>
              <a:r>
                <a:rPr lang="es-PE" sz="1100"/>
                <a:t>7 </a:t>
              </a:r>
              <a:r>
                <a:rPr lang="es-PE" sz="1100" err="1"/>
                <a:t>steps</a:t>
              </a:r>
              <a:r>
                <a:rPr lang="es-PE" sz="1100"/>
                <a:t> </a:t>
              </a:r>
              <a:r>
                <a:rPr lang="es-PE" sz="1100" err="1"/>
                <a:t>of</a:t>
              </a:r>
              <a:r>
                <a:rPr lang="es-PE" sz="1100"/>
                <a:t> QM (Steps1-4)</a:t>
              </a:r>
            </a:p>
            <a:p>
              <a:pPr defTabSz="633062">
                <a:defRPr/>
              </a:pPr>
              <a:r>
                <a:rPr lang="es-PE" sz="1100" err="1"/>
                <a:t>Analysis</a:t>
              </a:r>
              <a:r>
                <a:rPr lang="es-PE" sz="1100"/>
                <a:t> and </a:t>
              </a:r>
              <a:r>
                <a:rPr lang="es-PE" sz="1100" err="1"/>
                <a:t>countermeasures</a:t>
              </a:r>
              <a:r>
                <a:rPr lang="es-PE" sz="1100"/>
                <a:t> (</a:t>
              </a:r>
              <a:r>
                <a:rPr lang="es-PE" sz="1100" err="1"/>
                <a:t>man</a:t>
              </a:r>
              <a:r>
                <a:rPr lang="es-PE" sz="1100"/>
                <a:t>, machine, material and </a:t>
              </a:r>
              <a:r>
                <a:rPr lang="es-PE" sz="1100" err="1"/>
                <a:t>method</a:t>
              </a:r>
              <a:r>
                <a:rPr lang="es-PE" sz="1100"/>
                <a:t>)</a:t>
              </a:r>
            </a:p>
            <a:p>
              <a:pPr defTabSz="633062">
                <a:defRPr/>
              </a:pPr>
              <a:r>
                <a:rPr lang="es-PE" sz="1100"/>
                <a:t>5QF0D</a:t>
              </a:r>
            </a:p>
            <a:p>
              <a:pPr defTabSz="633062">
                <a:defRPr/>
              </a:pPr>
              <a:r>
                <a:rPr lang="es-PE" sz="1100"/>
                <a:t>QM Matrix</a:t>
              </a:r>
            </a:p>
            <a:p>
              <a:pPr defTabSz="633062">
                <a:defRPr/>
              </a:pPr>
              <a:endParaRPr lang="en-US" sz="1100" kern="0"/>
            </a:p>
          </p:txBody>
        </p:sp>
        <p:sp>
          <p:nvSpPr>
            <p:cNvPr id="86" name="TextBox 33">
              <a:extLst>
                <a:ext uri="{FF2B5EF4-FFF2-40B4-BE49-F238E27FC236}">
                  <a16:creationId xmlns:a16="http://schemas.microsoft.com/office/drawing/2014/main" id="{87AE1985-1713-4BB4-A3AF-F3D75B479142}"/>
                </a:ext>
              </a:extLst>
            </p:cNvPr>
            <p:cNvSpPr txBox="1"/>
            <p:nvPr/>
          </p:nvSpPr>
          <p:spPr>
            <a:xfrm>
              <a:off x="6024849" y="1656120"/>
              <a:ext cx="2038786" cy="2318400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SQC for product characteristics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Quality Gate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8 Stages of Incoming materials – reactive</a:t>
              </a:r>
            </a:p>
            <a:p>
              <a:pPr defTabSz="685800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Reactive QA Network</a:t>
              </a:r>
            </a:p>
            <a:p>
              <a:pPr defTabSz="685800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Mistake or Error Proof</a:t>
              </a:r>
            </a:p>
            <a:p>
              <a:pPr defTabSz="685800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Visual Aids/ Alarm/ Visual SOP</a:t>
              </a:r>
            </a:p>
            <a:p>
              <a:pPr defTabSz="685800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7 steps of QM (Steps1-6)</a:t>
              </a:r>
            </a:p>
            <a:p>
              <a:pPr defTabSz="685800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X Matrix / QM Matrix</a:t>
              </a:r>
            </a:p>
            <a:p>
              <a:pPr defTabSz="685800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DOE ( Design of Experiment)</a:t>
              </a:r>
              <a:endParaRPr lang="en-US" sz="1100" kern="0">
                <a:solidFill>
                  <a:srgbClr val="000000"/>
                </a:solidFill>
                <a:latin typeface="Arial" panose="020B0604020202020204"/>
                <a:ea typeface="+mn-lt"/>
                <a:cs typeface="Arial" panose="020B0604020202020204"/>
              </a:endParaRPr>
            </a:p>
          </p:txBody>
        </p:sp>
        <p:sp>
          <p:nvSpPr>
            <p:cNvPr id="87" name="TextBox 33">
              <a:extLst>
                <a:ext uri="{FF2B5EF4-FFF2-40B4-BE49-F238E27FC236}">
                  <a16:creationId xmlns:a16="http://schemas.microsoft.com/office/drawing/2014/main" id="{8627941D-7E85-43A1-B0BB-B668B053603D}"/>
                </a:ext>
              </a:extLst>
            </p:cNvPr>
            <p:cNvSpPr txBox="1"/>
            <p:nvPr/>
          </p:nvSpPr>
          <p:spPr>
            <a:xfrm>
              <a:off x="8109058" y="1656119"/>
              <a:ext cx="2045918" cy="2318400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8 Stages of Incoming Material 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Preventive QA Network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Preventive QA matrix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Preventive HERCA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New 7 QC tools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lt"/>
                  <a:cs typeface="Arial" panose="020B0604020202020204"/>
                </a:rPr>
                <a:t>PPA ( Process Point Analysis)</a:t>
              </a:r>
            </a:p>
          </p:txBody>
        </p:sp>
        <p:sp>
          <p:nvSpPr>
            <p:cNvPr id="89" name="TextBox 33">
              <a:extLst>
                <a:ext uri="{FF2B5EF4-FFF2-40B4-BE49-F238E27FC236}">
                  <a16:creationId xmlns:a16="http://schemas.microsoft.com/office/drawing/2014/main" id="{CCC93F0F-63C2-4EF3-8007-62911725BD3E}"/>
                </a:ext>
              </a:extLst>
            </p:cNvPr>
            <p:cNvSpPr txBox="1"/>
            <p:nvPr/>
          </p:nvSpPr>
          <p:spPr>
            <a:xfrm>
              <a:off x="1840777" y="4028289"/>
              <a:ext cx="2038787" cy="1107996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2019</a:t>
              </a:r>
              <a:endParaRPr lang="en-US" sz="1100" b="1" kern="0" noProof="0">
                <a:solidFill>
                  <a:srgbClr val="FFFFFF"/>
                </a:solidFill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  <a:p>
              <a:pPr defTabSz="685800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1.</a:t>
              </a:r>
              <a:r>
                <a:rPr lang="en-US" sz="1100" kern="0">
                  <a:solidFill>
                    <a:srgbClr val="000000"/>
                  </a:solidFill>
                </a:rPr>
                <a:t>         &lt;0.03%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defTabSz="685800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2.</a:t>
              </a:r>
              <a:r>
                <a:rPr lang="en-US" sz="1100" kern="0">
                  <a:solidFill>
                    <a:srgbClr val="000000"/>
                  </a:solidFill>
                </a:rPr>
                <a:t>         &lt;0.78%</a:t>
              </a:r>
            </a:p>
            <a:p>
              <a:pPr defTabSz="685800">
                <a:defRPr/>
              </a:pPr>
              <a:endParaRPr lang="en-US" sz="1100" b="1" kern="0">
                <a:solidFill>
                  <a:srgbClr val="000000"/>
                </a:solidFill>
              </a:endParaRPr>
            </a:p>
            <a:p>
              <a:pPr defTabSz="685800">
                <a:defRPr/>
              </a:pPr>
              <a:endParaRPr lang="en-US" sz="1100" b="1" kern="0">
                <a:solidFill>
                  <a:srgbClr val="FFFFFF"/>
                </a:solidFill>
              </a:endParaRPr>
            </a:p>
          </p:txBody>
        </p:sp>
        <p:sp>
          <p:nvSpPr>
            <p:cNvPr id="90" name="TextBox 33">
              <a:extLst>
                <a:ext uri="{FF2B5EF4-FFF2-40B4-BE49-F238E27FC236}">
                  <a16:creationId xmlns:a16="http://schemas.microsoft.com/office/drawing/2014/main" id="{E2F88D4E-4460-4358-890D-24668438FD19}"/>
                </a:ext>
              </a:extLst>
            </p:cNvPr>
            <p:cNvSpPr txBox="1"/>
            <p:nvPr/>
          </p:nvSpPr>
          <p:spPr>
            <a:xfrm>
              <a:off x="3950279" y="4027807"/>
              <a:ext cx="2038787" cy="1107996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1.</a:t>
              </a:r>
              <a:r>
                <a:rPr lang="en-US" sz="1100" kern="0">
                  <a:solidFill>
                    <a:srgbClr val="000000"/>
                  </a:solidFill>
                </a:rPr>
                <a:t>         10% less than the previous year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defTabSz="685800"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2.</a:t>
              </a:r>
              <a:r>
                <a:rPr lang="en-US" sz="1100" kern="0">
                  <a:solidFill>
                    <a:srgbClr val="000000"/>
                  </a:solidFill>
                </a:rPr>
                <a:t>        10% less than the previous year</a:t>
              </a:r>
            </a:p>
            <a:p>
              <a:pPr algn="ctr" defTabSz="685800"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TextBox 33">
              <a:extLst>
                <a:ext uri="{FF2B5EF4-FFF2-40B4-BE49-F238E27FC236}">
                  <a16:creationId xmlns:a16="http://schemas.microsoft.com/office/drawing/2014/main" id="{8943C864-9658-42DD-A4B6-D6CE9938AF6E}"/>
                </a:ext>
              </a:extLst>
            </p:cNvPr>
            <p:cNvSpPr txBox="1"/>
            <p:nvPr/>
          </p:nvSpPr>
          <p:spPr>
            <a:xfrm>
              <a:off x="6023646" y="4027667"/>
              <a:ext cx="2038786" cy="1107996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lvl="0" defTabSz="685800">
                <a:defRPr/>
              </a:pPr>
              <a:endParaRPr lang="en-US" sz="1100" kern="0">
                <a:solidFill>
                  <a:srgbClr val="000000"/>
                </a:solidFill>
              </a:endParaRPr>
            </a:p>
            <a:p>
              <a:pPr lvl="0"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1.         10% less than the previous year</a:t>
              </a: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2.        10% less than the previous year</a:t>
              </a:r>
            </a:p>
            <a:p>
              <a:pPr algn="ctr" defTabSz="685800">
                <a:defRPr/>
              </a:pPr>
              <a:endParaRPr lang="en-US" sz="110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2" name="TextBox 33">
              <a:extLst>
                <a:ext uri="{FF2B5EF4-FFF2-40B4-BE49-F238E27FC236}">
                  <a16:creationId xmlns:a16="http://schemas.microsoft.com/office/drawing/2014/main" id="{DB6FAC91-8027-4908-BFDB-B3C5F827EA43}"/>
                </a:ext>
              </a:extLst>
            </p:cNvPr>
            <p:cNvSpPr txBox="1"/>
            <p:nvPr/>
          </p:nvSpPr>
          <p:spPr>
            <a:xfrm>
              <a:off x="8108580" y="4023707"/>
              <a:ext cx="2045918" cy="1107996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rgbClr val="FF6600"/>
              </a:solidFill>
            </a:ln>
          </p:spPr>
          <p:txBody>
            <a:bodyPr wrap="square" rtlCol="0">
              <a:spAutoFit/>
            </a:bodyPr>
            <a:lstStyle/>
            <a:p>
              <a:pPr lvl="0" algn="ctr" defTabSz="685800">
                <a:defRPr/>
              </a:pPr>
              <a:endParaRPr lang="en-US" sz="1100" kern="0">
                <a:solidFill>
                  <a:srgbClr val="000000"/>
                </a:solidFill>
              </a:endParaRPr>
            </a:p>
            <a:p>
              <a:pPr lvl="0"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1.         10% less than the previous year</a:t>
              </a: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2.        10% less than the previous year</a:t>
              </a:r>
            </a:p>
            <a:p>
              <a:pPr algn="ctr" defTabSz="685800">
                <a:defRPr/>
              </a:pPr>
              <a:endParaRPr lang="en-US" sz="110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94" name="TextBox 17">
              <a:extLst>
                <a:ext uri="{FF2B5EF4-FFF2-40B4-BE49-F238E27FC236}">
                  <a16:creationId xmlns:a16="http://schemas.microsoft.com/office/drawing/2014/main" id="{A1FD5E30-8208-4E77-8140-E18A5727FE0B}"/>
                </a:ext>
              </a:extLst>
            </p:cNvPr>
            <p:cNvSpPr txBox="1"/>
            <p:nvPr/>
          </p:nvSpPr>
          <p:spPr>
            <a:xfrm>
              <a:off x="3938956" y="5149042"/>
              <a:ext cx="2041668" cy="1107996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rgbClr val="595959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685800">
                <a:defRPr/>
              </a:pPr>
              <a:endParaRPr lang="en-US" sz="1100" kern="0">
                <a:solidFill>
                  <a:srgbClr val="000000"/>
                </a:solidFill>
              </a:endParaRP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1.         4</a:t>
              </a:r>
              <a:endParaRPr lang="en-US" sz="1100" kern="0">
                <a:solidFill>
                  <a:srgbClr val="000000"/>
                </a:solidFill>
                <a:highlight>
                  <a:srgbClr val="FFFF00"/>
                </a:highlight>
              </a:endParaRP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2.         2</a:t>
              </a:r>
              <a:endParaRPr lang="en-US" sz="1100" kern="0">
                <a:solidFill>
                  <a:srgbClr val="000000"/>
                </a:solidFill>
                <a:highlight>
                  <a:srgbClr val="FFFF00"/>
                </a:highlight>
              </a:endParaRP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3.        12 annual</a:t>
              </a:r>
            </a:p>
            <a:p>
              <a:pPr marL="228600" indent="-228600" defTabSz="685800">
                <a:buAutoNum type="arabicPeriod" startAt="4"/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     10%</a:t>
              </a:r>
            </a:p>
            <a:p>
              <a:pPr marL="228600" indent="-228600" defTabSz="685800">
                <a:buAutoNum type="arabicPeriod" startAt="4"/>
                <a:defRPr/>
              </a:pPr>
              <a:endParaRPr lang="en-US" sz="1100" kern="0">
                <a:solidFill>
                  <a:srgbClr val="000000"/>
                </a:solidFill>
              </a:endParaRPr>
            </a:p>
          </p:txBody>
        </p:sp>
        <p:sp>
          <p:nvSpPr>
            <p:cNvPr id="95" name="TextBox 17">
              <a:extLst>
                <a:ext uri="{FF2B5EF4-FFF2-40B4-BE49-F238E27FC236}">
                  <a16:creationId xmlns:a16="http://schemas.microsoft.com/office/drawing/2014/main" id="{51A2803E-CC3A-4853-BD98-CCD0C1C21B9D}"/>
                </a:ext>
              </a:extLst>
            </p:cNvPr>
            <p:cNvSpPr txBox="1"/>
            <p:nvPr/>
          </p:nvSpPr>
          <p:spPr>
            <a:xfrm>
              <a:off x="6018461" y="5147575"/>
              <a:ext cx="2037600" cy="1123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685800"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1.        -</a:t>
              </a: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2.        -</a:t>
              </a: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3.        12 annual</a:t>
              </a:r>
            </a:p>
            <a:p>
              <a:pPr marL="228600" indent="-228600" defTabSz="685800">
                <a:buAutoNum type="arabicPeriod" startAt="4"/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     15%</a:t>
              </a:r>
            </a:p>
            <a:p>
              <a:pPr defTabSz="685800">
                <a:defRPr/>
              </a:pPr>
              <a:endParaRPr lang="en-US" sz="1100" kern="0">
                <a:solidFill>
                  <a:srgbClr val="000000"/>
                </a:solidFill>
              </a:endParaRPr>
            </a:p>
          </p:txBody>
        </p:sp>
        <p:sp>
          <p:nvSpPr>
            <p:cNvPr id="96" name="TextBox 17" descr="1.         10&#10;2.         &gt;5&#10;3.         70%&#10;4.         100%&#10;">
              <a:extLst>
                <a:ext uri="{FF2B5EF4-FFF2-40B4-BE49-F238E27FC236}">
                  <a16:creationId xmlns:a16="http://schemas.microsoft.com/office/drawing/2014/main" id="{CCE51BD3-C36B-4A51-80D5-1A79BD7B325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8092244" y="5151375"/>
              <a:ext cx="2037600" cy="1123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66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685800">
                <a:defRPr/>
              </a:pPr>
              <a:endParaRPr kumimoji="0" lang="en-US" sz="12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defTabSz="685800">
                <a:defRPr/>
              </a:pPr>
              <a:r>
                <a:rPr kumimoji="0" lang="en-US" sz="11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1.</a:t>
              </a:r>
              <a:r>
                <a:rPr lang="en-US" sz="1100" kern="0">
                  <a:solidFill>
                    <a:srgbClr val="000000"/>
                  </a:solidFill>
                </a:rPr>
                <a:t>         -</a:t>
              </a:r>
              <a:endParaRPr kumimoji="0" lang="en-US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defTabSz="685800">
                <a:defRPr/>
              </a:pPr>
              <a:r>
                <a:rPr kumimoji="0" lang="en-US" sz="11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2.</a:t>
              </a:r>
              <a:r>
                <a:rPr lang="en-US" sz="1100" kern="0">
                  <a:solidFill>
                    <a:srgbClr val="000000"/>
                  </a:solidFill>
                </a:rPr>
                <a:t>         -</a:t>
              </a:r>
              <a:endParaRPr lang="en-US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endParaRP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  <a:cs typeface="Arial"/>
                </a:rPr>
                <a:t>3.        &gt; 12 annual</a:t>
              </a:r>
            </a:p>
            <a:p>
              <a:pPr marL="228600" indent="-228600" defTabSz="685800">
                <a:buAutoNum type="arabicPeriod" startAt="4"/>
                <a:defRPr/>
              </a:pPr>
              <a:r>
                <a:rPr lang="en-US" sz="1100" kern="0">
                  <a:solidFill>
                    <a:srgbClr val="000000"/>
                  </a:solidFill>
                  <a:cs typeface="Arial"/>
                </a:rPr>
                <a:t>      20%</a:t>
              </a:r>
            </a:p>
            <a:p>
              <a:pPr defTabSz="685800">
                <a:defRPr/>
              </a:pPr>
              <a:endParaRPr lang="en-US" sz="110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60" name="Arrow: Pentagon 29">
              <a:extLst>
                <a:ext uri="{FF2B5EF4-FFF2-40B4-BE49-F238E27FC236}">
                  <a16:creationId xmlns:a16="http://schemas.microsoft.com/office/drawing/2014/main" id="{0E064589-D894-4238-8DB4-7DECE39B23D9}"/>
                </a:ext>
              </a:extLst>
            </p:cNvPr>
            <p:cNvSpPr/>
            <p:nvPr/>
          </p:nvSpPr>
          <p:spPr>
            <a:xfrm>
              <a:off x="120552" y="5146527"/>
              <a:ext cx="1634281" cy="1060776"/>
            </a:xfrm>
            <a:prstGeom prst="homePlate">
              <a:avLst>
                <a:gd name="adj" fmla="val 17301"/>
              </a:avLst>
            </a:prstGeom>
            <a:solidFill>
              <a:srgbClr val="C8C8C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91440" tIns="45720" rIns="91440" bIns="4572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s-PE" sz="1000" b="1" kern="0">
                <a:solidFill>
                  <a:srgbClr val="000000"/>
                </a:solidFill>
                <a:latin typeface="Arial" panose="020B0604020202020204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KAI</a:t>
              </a:r>
            </a:p>
            <a:p>
              <a:pPr marL="228600" indent="-141288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  <a:defRPr/>
              </a:pPr>
              <a:r>
                <a:rPr lang="es-PE" sz="950" kern="0" err="1">
                  <a:ea typeface="+mn-lt"/>
                  <a:cs typeface="+mn-lt"/>
                </a:rPr>
                <a:t>N°</a:t>
              </a:r>
              <a:r>
                <a:rPr lang="es-PE" sz="950" kern="0">
                  <a:ea typeface="+mn-lt"/>
                  <a:cs typeface="+mn-lt"/>
                </a:rPr>
                <a:t> </a:t>
              </a:r>
              <a:r>
                <a:rPr lang="es-PE" sz="950" kern="0" err="1">
                  <a:ea typeface="+mn-lt"/>
                  <a:cs typeface="+mn-lt"/>
                </a:rPr>
                <a:t>Kaizen</a:t>
              </a:r>
              <a:endParaRPr lang="es-PE" sz="950" kern="0">
                <a:ea typeface="+mn-lt"/>
                <a:cs typeface="+mn-lt"/>
              </a:endParaRPr>
            </a:p>
            <a:p>
              <a:pPr marL="228600" indent="-141288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  <a:defRPr/>
              </a:pPr>
              <a:r>
                <a:rPr lang="es-PE" sz="950" kern="0" err="1">
                  <a:ea typeface="+mn-lt"/>
                  <a:cs typeface="+mn-lt"/>
                </a:rPr>
                <a:t>Close</a:t>
              </a:r>
              <a:r>
                <a:rPr lang="es-PE" sz="950" kern="0">
                  <a:ea typeface="+mn-lt"/>
                  <a:cs typeface="+mn-lt"/>
                </a:rPr>
                <a:t> </a:t>
              </a:r>
              <a:r>
                <a:rPr lang="es-PE" sz="950" kern="0" err="1">
                  <a:ea typeface="+mn-lt"/>
                  <a:cs typeface="+mn-lt"/>
                </a:rPr>
                <a:t>of</a:t>
              </a:r>
              <a:r>
                <a:rPr lang="es-PE" sz="950" kern="0">
                  <a:ea typeface="+mn-lt"/>
                  <a:cs typeface="+mn-lt"/>
                </a:rPr>
                <a:t> </a:t>
              </a:r>
              <a:r>
                <a:rPr lang="es-PE" sz="950" kern="0" err="1">
                  <a:ea typeface="+mn-lt"/>
                  <a:cs typeface="+mn-lt"/>
                </a:rPr>
                <a:t>claims</a:t>
              </a:r>
              <a:endParaRPr lang="es-PE" sz="950" kern="0">
                <a:ea typeface="+mn-lt"/>
                <a:cs typeface="+mn-lt"/>
              </a:endParaRPr>
            </a:p>
            <a:p>
              <a:pPr marL="228600" indent="-141288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  <a:defRPr/>
              </a:pPr>
              <a:r>
                <a:rPr lang="es-PE" sz="950" kern="0" err="1">
                  <a:ea typeface="+mn-lt"/>
                  <a:cs typeface="+mn-lt"/>
                </a:rPr>
                <a:t>N°</a:t>
              </a:r>
              <a:r>
                <a:rPr lang="es-PE" sz="950" kern="0">
                  <a:ea typeface="+mn-lt"/>
                  <a:cs typeface="+mn-lt"/>
                </a:rPr>
                <a:t> Training</a:t>
              </a:r>
            </a:p>
            <a:p>
              <a:pPr marL="228600" indent="-141288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  <a:defRPr/>
              </a:pPr>
              <a:r>
                <a:rPr lang="es-PE" sz="950" kern="0" err="1">
                  <a:ea typeface="+mn-lt"/>
                  <a:cs typeface="+mn-lt"/>
                </a:rPr>
                <a:t>N°</a:t>
              </a:r>
              <a:r>
                <a:rPr lang="es-PE" sz="950" kern="0">
                  <a:ea typeface="+mn-lt"/>
                  <a:cs typeface="+mn-lt"/>
                </a:rPr>
                <a:t> </a:t>
              </a:r>
              <a:r>
                <a:rPr lang="es-PE" sz="950" kern="0" err="1">
                  <a:ea typeface="+mn-lt"/>
                  <a:cs typeface="+mn-lt"/>
                </a:rPr>
                <a:t>people</a:t>
              </a:r>
              <a:r>
                <a:rPr lang="es-PE" sz="950" kern="0">
                  <a:ea typeface="+mn-lt"/>
                  <a:cs typeface="+mn-lt"/>
                </a:rPr>
                <a:t> </a:t>
              </a:r>
              <a:r>
                <a:rPr lang="es-PE" sz="950" kern="0" err="1">
                  <a:ea typeface="+mn-lt"/>
                  <a:cs typeface="+mn-lt"/>
                </a:rPr>
                <a:t>involved</a:t>
              </a:r>
              <a:endParaRPr lang="es-PE" sz="950" kern="0">
                <a:ea typeface="+mn-lt"/>
                <a:cs typeface="+mn-lt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algn="ctr" defTabSz="685800">
                <a:defRPr/>
              </a:pPr>
              <a:endParaRPr lang="es-PE" sz="1000" kern="0">
                <a:solidFill>
                  <a:srgbClr val="000000"/>
                </a:solidFill>
                <a:cs typeface="Arial" panose="020B0604020202020204"/>
              </a:endParaRPr>
            </a:p>
          </p:txBody>
        </p:sp>
        <p:sp>
          <p:nvSpPr>
            <p:cNvPr id="42" name="TextBox 33">
              <a:extLst>
                <a:ext uri="{FF2B5EF4-FFF2-40B4-BE49-F238E27FC236}">
                  <a16:creationId xmlns:a16="http://schemas.microsoft.com/office/drawing/2014/main" id="{3E2126BB-AA8D-413F-A60E-CCE0A6A19CF6}"/>
                </a:ext>
              </a:extLst>
            </p:cNvPr>
            <p:cNvSpPr txBox="1"/>
            <p:nvPr/>
          </p:nvSpPr>
          <p:spPr>
            <a:xfrm>
              <a:off x="10193030" y="772940"/>
              <a:ext cx="1872975" cy="300082"/>
            </a:xfrm>
            <a:prstGeom prst="rect">
              <a:avLst/>
            </a:prstGeom>
            <a:solidFill>
              <a:sysClr val="windowText" lastClr="000000"/>
            </a:solidFill>
            <a:ln w="38100"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50" b="1" kern="0">
                  <a:solidFill>
                    <a:srgbClr val="FFFFFF"/>
                  </a:solidFill>
                </a:rPr>
                <a:t>2025</a:t>
              </a:r>
            </a:p>
          </p:txBody>
        </p:sp>
        <p:sp>
          <p:nvSpPr>
            <p:cNvPr id="44" name="TextBox 33">
              <a:extLst>
                <a:ext uri="{FF2B5EF4-FFF2-40B4-BE49-F238E27FC236}">
                  <a16:creationId xmlns:a16="http://schemas.microsoft.com/office/drawing/2014/main" id="{C183C8DE-D1AE-47AB-B32A-2FA8B5657618}"/>
                </a:ext>
              </a:extLst>
            </p:cNvPr>
            <p:cNvSpPr txBox="1"/>
            <p:nvPr/>
          </p:nvSpPr>
          <p:spPr>
            <a:xfrm>
              <a:off x="10193031" y="1168322"/>
              <a:ext cx="1872975" cy="300082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350" b="1" kern="0">
                  <a:cs typeface="Arial"/>
                </a:rPr>
                <a:t>4-5</a:t>
              </a:r>
              <a:endParaRPr lang="en-US" sz="135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/>
              </a:endParaRPr>
            </a:p>
          </p:txBody>
        </p:sp>
        <p:sp>
          <p:nvSpPr>
            <p:cNvPr id="46" name="TextBox 17">
              <a:extLst>
                <a:ext uri="{FF2B5EF4-FFF2-40B4-BE49-F238E27FC236}">
                  <a16:creationId xmlns:a16="http://schemas.microsoft.com/office/drawing/2014/main" id="{DA1EEEBE-DE04-43CD-AC12-57B899C7495E}"/>
                </a:ext>
              </a:extLst>
            </p:cNvPr>
            <p:cNvSpPr txBox="1"/>
            <p:nvPr/>
          </p:nvSpPr>
          <p:spPr>
            <a:xfrm>
              <a:off x="10179135" y="5148238"/>
              <a:ext cx="1872000" cy="1123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ysClr val="windowText" lastClr="00000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685800">
                <a:defRPr/>
              </a:pPr>
              <a:endParaRPr kumimoji="0" lang="en-US" sz="12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defTabSz="685800">
                <a:defRPr/>
              </a:pPr>
              <a:r>
                <a:rPr kumimoji="0" lang="en-US" sz="11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1.</a:t>
              </a:r>
              <a:r>
                <a:rPr lang="en-US" sz="1100" kern="0">
                  <a:solidFill>
                    <a:srgbClr val="000000"/>
                  </a:solidFill>
                </a:rPr>
                <a:t>         -</a:t>
              </a:r>
              <a:endParaRPr kumimoji="0" lang="en-US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defTabSz="685800">
                <a:defRPr/>
              </a:pPr>
              <a:r>
                <a:rPr kumimoji="0" lang="en-US" sz="11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2.</a:t>
              </a:r>
              <a:r>
                <a:rPr lang="en-US" sz="1100" kern="0">
                  <a:solidFill>
                    <a:srgbClr val="000000"/>
                  </a:solidFill>
                </a:rPr>
                <a:t>         -</a:t>
              </a:r>
              <a:endParaRPr lang="en-US" sz="110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</a:endParaRP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  <a:cs typeface="Arial"/>
                </a:rPr>
                <a:t>3.         &gt; 18 annual</a:t>
              </a:r>
            </a:p>
            <a:p>
              <a:pPr marL="228600" indent="-228600" defTabSz="685800">
                <a:buAutoNum type="arabicPeriod" startAt="4"/>
                <a:defRPr/>
              </a:pPr>
              <a:r>
                <a:rPr lang="en-US" sz="1100" kern="0">
                  <a:solidFill>
                    <a:srgbClr val="000000"/>
                  </a:solidFill>
                  <a:cs typeface="Arial"/>
                </a:rPr>
                <a:t>      &gt; 20%</a:t>
              </a:r>
            </a:p>
            <a:p>
              <a:pPr marL="228600" indent="-228600" defTabSz="685800">
                <a:buAutoNum type="arabicPeriod" startAt="4"/>
                <a:defRPr/>
              </a:pPr>
              <a:endParaRPr lang="en-US" sz="1100" kern="0">
                <a:solidFill>
                  <a:srgbClr val="000000"/>
                </a:solidFill>
                <a:cs typeface="Arial"/>
              </a:endParaRPr>
            </a:p>
          </p:txBody>
        </p:sp>
        <p:sp>
          <p:nvSpPr>
            <p:cNvPr id="47" name="TextBox 33">
              <a:extLst>
                <a:ext uri="{FF2B5EF4-FFF2-40B4-BE49-F238E27FC236}">
                  <a16:creationId xmlns:a16="http://schemas.microsoft.com/office/drawing/2014/main" id="{D1B6504A-184A-459A-917E-873C9B391F11}"/>
                </a:ext>
              </a:extLst>
            </p:cNvPr>
            <p:cNvSpPr txBox="1"/>
            <p:nvPr/>
          </p:nvSpPr>
          <p:spPr>
            <a:xfrm>
              <a:off x="10186101" y="1655410"/>
              <a:ext cx="1872975" cy="2318400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O&amp;R (</a:t>
              </a:r>
              <a:r>
                <a:rPr lang="en-US" sz="1000" kern="0" err="1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Occurence</a:t>
              </a: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 &amp; Release Analysis)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QFD ( Quality Function Deployment)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7 steps of Quality Maintenance (with Focus on Step 3-7)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DOE ( Design of Experiment)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PFMEA (Process Failure Mode &amp; Effects Analysis)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FTA ( Fault Tree Analysis)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Taguchi Method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ANOVA</a:t>
              </a:r>
            </a:p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>
                  <a:solidFill>
                    <a:srgbClr val="000000"/>
                  </a:solidFill>
                  <a:latin typeface="Arial" panose="020B0604020202020204"/>
                  <a:ea typeface="+mn-lt"/>
                  <a:cs typeface="Arial" panose="020B0604020202020204"/>
                </a:rPr>
                <a:t>Proactive QA  matrix</a:t>
              </a:r>
              <a:endParaRPr lang="en-US" sz="1100" kern="0">
                <a:solidFill>
                  <a:srgbClr val="000000"/>
                </a:solidFill>
                <a:latin typeface="Arial" panose="020B0604020202020204"/>
                <a:ea typeface="+mn-lt"/>
                <a:cs typeface="Arial" panose="020B0604020202020204"/>
              </a:endParaRPr>
            </a:p>
          </p:txBody>
        </p:sp>
        <p:sp>
          <p:nvSpPr>
            <p:cNvPr id="49" name="TextBox 33">
              <a:extLst>
                <a:ext uri="{FF2B5EF4-FFF2-40B4-BE49-F238E27FC236}">
                  <a16:creationId xmlns:a16="http://schemas.microsoft.com/office/drawing/2014/main" id="{C5D4FEB1-EB61-4C12-940A-6F265171C2A4}"/>
                </a:ext>
              </a:extLst>
            </p:cNvPr>
            <p:cNvSpPr txBox="1"/>
            <p:nvPr/>
          </p:nvSpPr>
          <p:spPr>
            <a:xfrm>
              <a:off x="10188945" y="4029854"/>
              <a:ext cx="1872975" cy="1107996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lvl="0" algn="ctr" defTabSz="685800">
                <a:defRPr/>
              </a:pPr>
              <a:endParaRPr lang="en-US" sz="1100" kern="0">
                <a:solidFill>
                  <a:srgbClr val="000000"/>
                </a:solidFill>
              </a:endParaRPr>
            </a:p>
            <a:p>
              <a:pPr lvl="0"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1.         10% less than the previous year</a:t>
              </a:r>
            </a:p>
            <a:p>
              <a:pPr defTabSz="685800">
                <a:defRPr/>
              </a:pPr>
              <a:r>
                <a:rPr lang="en-US" sz="1100" kern="0">
                  <a:solidFill>
                    <a:srgbClr val="000000"/>
                  </a:solidFill>
                </a:rPr>
                <a:t>2.        10% less than the previous year</a:t>
              </a:r>
              <a:endParaRPr lang="en-US" sz="1100" kern="0">
                <a:solidFill>
                  <a:srgbClr val="000000"/>
                </a:solidFill>
                <a:cs typeface="Arial"/>
              </a:endParaRPr>
            </a:p>
            <a:p>
              <a:pPr algn="ctr" defTabSz="685800">
                <a:defRPr/>
              </a:pPr>
              <a:endParaRPr lang="en-US" sz="1100" kern="0">
                <a:solidFill>
                  <a:srgbClr val="000000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2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642073"/>
            <a:ext cx="8486775" cy="443198"/>
          </a:xfrm>
        </p:spPr>
        <p:txBody>
          <a:bodyPr/>
          <a:lstStyle/>
          <a:p>
            <a:r>
              <a:rPr lang="en-US"/>
              <a:t>1.4 PILLAR TEAM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A6DE753-0414-4621-A0FC-3A621328D0BE}"/>
              </a:ext>
            </a:extLst>
          </p:cNvPr>
          <p:cNvSpPr txBox="1"/>
          <p:nvPr/>
        </p:nvSpPr>
        <p:spPr>
          <a:xfrm>
            <a:off x="678348" y="1233466"/>
            <a:ext cx="39727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>
                <a:solidFill>
                  <a:srgbClr val="000000"/>
                </a:solidFill>
                <a:latin typeface="Arial" panose="020B0604020202020204"/>
              </a:rPr>
              <a:t>ACCESS TO THE QC PILLAR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D3BD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TEST IN/OUT</a:t>
            </a:r>
            <a:endParaRPr kumimoji="0" lang="es-PE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highlight>
                <a:srgbClr val="FFD3BD"/>
              </a:highligh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B9E75FF-A308-4245-BB30-FBA52A155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5082"/>
          <a:stretch/>
        </p:blipFill>
        <p:spPr>
          <a:xfrm>
            <a:off x="341702" y="2339408"/>
            <a:ext cx="5487597" cy="2024285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ACB7E61-1F2B-4071-A17C-774EED14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4" y="4636585"/>
            <a:ext cx="5487596" cy="1425204"/>
          </a:xfrm>
          <a:prstGeom prst="rect">
            <a:avLst/>
          </a:prstGeom>
          <a:ln>
            <a:solidFill>
              <a:srgbClr val="FF6600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4F25CA1-00AE-4CFB-B957-430C1173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39811"/>
            <a:ext cx="4838700" cy="5121978"/>
          </a:xfrm>
          <a:prstGeom prst="rect">
            <a:avLst/>
          </a:prstGeom>
          <a:ln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101599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36">
            <a:extLst>
              <a:ext uri="{FF2B5EF4-FFF2-40B4-BE49-F238E27FC236}">
                <a16:creationId xmlns:a16="http://schemas.microsoft.com/office/drawing/2014/main" id="{2428E3D7-8A25-4201-8A5B-721971878499}"/>
              </a:ext>
            </a:extLst>
          </p:cNvPr>
          <p:cNvSpPr txBox="1"/>
          <p:nvPr/>
        </p:nvSpPr>
        <p:spPr>
          <a:xfrm>
            <a:off x="8644619" y="2187652"/>
            <a:ext cx="1774498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>
                <a:latin typeface="+mj-lt"/>
              </a:rPr>
              <a:t>Melisa Medina</a:t>
            </a:r>
          </a:p>
          <a:p>
            <a:pPr algn="ctr"/>
            <a:r>
              <a:rPr lang="de-DE" sz="1100"/>
              <a:t>Analista Instrumental III</a:t>
            </a:r>
          </a:p>
          <a:p>
            <a:pPr algn="ctr"/>
            <a:r>
              <a:rPr lang="de-DE" sz="11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QC Pillar Leader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B6F5B-4A6F-EE42-95BB-D1DE7A80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77" y="50520"/>
            <a:ext cx="8486775" cy="443198"/>
          </a:xfrm>
        </p:spPr>
        <p:txBody>
          <a:bodyPr/>
          <a:lstStyle/>
          <a:p>
            <a:r>
              <a:rPr lang="en-US"/>
              <a:t>1.4 PILLAR TEAM</a:t>
            </a:r>
          </a:p>
        </p:txBody>
      </p:sp>
      <p:sp>
        <p:nvSpPr>
          <p:cNvPr id="38" name="Rectangle 50">
            <a:extLst>
              <a:ext uri="{FF2B5EF4-FFF2-40B4-BE49-F238E27FC236}">
                <a16:creationId xmlns:a16="http://schemas.microsoft.com/office/drawing/2014/main" id="{279F6A96-AAEE-4801-B186-A2BD4285BDCC}"/>
              </a:ext>
            </a:extLst>
          </p:cNvPr>
          <p:cNvSpPr/>
          <p:nvPr/>
        </p:nvSpPr>
        <p:spPr>
          <a:xfrm>
            <a:off x="10599494" y="1610998"/>
            <a:ext cx="374421" cy="2339102"/>
          </a:xfrm>
          <a:prstGeom prst="rect">
            <a:avLst/>
          </a:prstGeom>
          <a:solidFill>
            <a:srgbClr val="FF6600"/>
          </a:solidFill>
        </p:spPr>
        <p:txBody>
          <a:bodyPr wrap="square">
            <a:spAutoFit/>
          </a:bodyPr>
          <a:lstStyle/>
          <a:p>
            <a:r>
              <a:rPr lang="de-DE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</a:t>
            </a:r>
          </a:p>
          <a:p>
            <a:r>
              <a:rPr lang="de-DE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O</a:t>
            </a:r>
          </a:p>
          <a:p>
            <a:r>
              <a:rPr lang="de-DE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R</a:t>
            </a:r>
          </a:p>
          <a:p>
            <a:r>
              <a:rPr lang="de-DE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E</a:t>
            </a:r>
          </a:p>
          <a:p>
            <a:endParaRPr lang="de-DE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de-DE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</a:t>
            </a:r>
          </a:p>
          <a:p>
            <a:r>
              <a:rPr lang="de-DE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E</a:t>
            </a:r>
          </a:p>
          <a:p>
            <a:r>
              <a:rPr lang="de-DE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</a:t>
            </a:r>
          </a:p>
          <a:p>
            <a:r>
              <a:rPr lang="de-DE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</a:t>
            </a:r>
          </a:p>
        </p:txBody>
      </p:sp>
      <p:sp>
        <p:nvSpPr>
          <p:cNvPr id="41" name="Textfeld 21">
            <a:extLst>
              <a:ext uri="{FF2B5EF4-FFF2-40B4-BE49-F238E27FC236}">
                <a16:creationId xmlns:a16="http://schemas.microsoft.com/office/drawing/2014/main" id="{0FBB5B59-807E-4CD5-AADB-A89803B07783}"/>
              </a:ext>
            </a:extLst>
          </p:cNvPr>
          <p:cNvSpPr txBox="1"/>
          <p:nvPr/>
        </p:nvSpPr>
        <p:spPr>
          <a:xfrm>
            <a:off x="528384" y="3839730"/>
            <a:ext cx="1589282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Rosselyn Colca</a:t>
            </a:r>
          </a:p>
          <a:p>
            <a:pPr algn="ctr"/>
            <a:r>
              <a:rPr lang="de-DE" sz="11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Analista</a:t>
            </a:r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Senior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F7CDD9DA-0714-4167-AA14-DE45EC929F93}"/>
              </a:ext>
            </a:extLst>
          </p:cNvPr>
          <p:cNvSpPr/>
          <p:nvPr/>
        </p:nvSpPr>
        <p:spPr>
          <a:xfrm>
            <a:off x="129175" y="672593"/>
            <a:ext cx="10905803" cy="3922369"/>
          </a:xfrm>
          <a:prstGeom prst="roundRect">
            <a:avLst>
              <a:gd name="adj" fmla="val 729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AutoShape 6" descr="data:image/png;base64,iVBORw0KGgoAAAANSUhEUgAAAsAAAAJpCAYAAACjPITJAAAAAXNSR0IArs4c6QAAIABJREFUeF7snQe0FEX2xi9ZkJxzlCgZhSeIIChBEAkSVERdBNOK4oqLuupf3XXdxfWZXUHWrIAJERVQCRJ8CJIVFCUjSXLO//PVo8Z+zYTume6Z7umvznkHfa+76tavama+uX3r3lzCRgIkQAIkQAIkQAIkQAIBIpALc3377bdPb9iwIUDT5lRJgARIgARIgARIgAQCSmCmEsBPPPHE6fvvvz+gDDhtEiABEiABEiABEiCBoBD45z//KRTAQVltzpMESIAESIAESIAESEAogLkJSIAESIAESIAESIAEAkWAAjhQy83JkgAJkAAJkAAJkAAJUABzD5AACZAACZAACZAACQSKAAVwoJabkyUBEiABEiABEiABEqAA5h4gARIgARIgARIgARIIFAEK4EAtNydLAiRAAiRAAiRAAiRAAcw9QAIkQAIkQAIkQAIkECgCFMCBWm5OlgRIgARIgARIgARIgAKYe4AESIAESIAESIAESCBQBCiAA7XcnCwJkAAJkAAJkAAJkAAFMPcACZAACZAACZAACZBAoAhQAAdquTlZEiABEiABEiABEiABCmDuARIgARIgARIgARIggUARoAAO1HJzsiRAAiRAAiRAAiRAAhTA3AMkQAIkQAIkQAIkQAKBIkABHKjl5mRJgARIgARIgARIgAQogLkHSIAESIAESIAESIAEAkWAAjhQy83JkgAJkAAJkAAJkAAJUABzD5AACZAACZAACZAACQSKAAVwoJabkyUBEiABEiABEiABEqAA5h4gARIgARIgARIgARIIFAEK4EAtNydLAiRAAiRAAiRAAiRAAcw9QAIkQAIkQAIkQAIkECgCFMCBWm5OlgRIgARIgARIgARIgAKYe4AESIAESIAESIAESCBQBCiAA7XcnCwJkAAJkAAJkAAJkAAFMPcACZAACZAACZAACZBAoAhQAAdquTlZEiABEiABEiABEiABCmDuARIgARIgARIgARIggUARoAAO1HJzsiRAAiRAAiRAAiRAAhTA3AMkQAIkQAIkQAIkQAKBIkABHKjl5mRJgARIgARIgARIgAQogLkHSIAESIAESIAESIAEAkWAAjhQy83JkgAJkAAJkAAJkAAJUABzD5AACZAACZAACZAACQSKAAVwoJabkyUBEiABEiABEiABEqAA5h4gARIgARIgARIgARIIFAEK4EAtNydLAiRAAiRAAiRAAiRAAcw9QAIkQAIkQAIkQAIkECgCFMCBWm5OlgRIgARIgARIgARIgAKYe4AESIAESIAESIAESCBQBCiAA7XcnCwJkAAJkAAJkAAJkAAFMPcACZAACZAACZAACZBAoAhQAAdquTlZEiABEiABEiABEiABCmDuARIgARIgARIgARIggUARoAAO1HJzsiRAAiRAAiRAAiRAAhTA3AMkQAIkQAIkQAIkQAKBIkABHKjl5mRJgARIgARIgARIgAQogLkHSIAESIAESIAESIAEAkWAAjhQy83JkgAJkAAJkAAJkAAJUABzD5AACZAACZAACZAACQSKAAVwoJabkyUBEiABEiABEiABEqAA5h4gARIgARIgARIgARIIFAEK4EAtNydLAiRAAiRAAiRAAiRAAcw9QAIkQAIkQAIkQAIkECgCFMCBWm5OlgRIgARIgARIgARIgAKYe4AESIAESIAESIAESCBQBCiAA7XcnCwJkAAJkAAJkAAJkAAFMPcACZAACZAACZAACZBAoAhQAAdquTlZEiABEiABEiABEiABCmDuARIgARIgARIgARIggUARoAAO1HJzsiRAAiRAAiRAAiRAAhTA3AMkQAIkQAIkQAIkQAKBIkABHKjl5mRJgARIgARIgARIgAQogLkHSIAESIAESIAESIAEAkWAAjhQy83JkgAJkAAJkAAJkAAJUABzD5AACZAACZAACZAACQSKAAVwoJabkyUBEiABEiABEiABEqAA5h4gARIgARIgARIgARIIFAEK4EAtNydLAiRAAiRAAiRAAiRAAcw9QAIkQAIkQAIkQAIkECgCFMCBWm5OlgRIgARIgARIgARIgAKYe4AESIAESIAESIAESCBQBCiAA7XcnCwJkAAJkAAJkAAJkAAFMPcACZAACZAACZAACZBAoAhQAAdquTlZEiABEiABEiABEiABCmDuARIggYgEDh8+LMOHD5dXXnkl4jWPPfaYPPTQQ65Q/Omnn6R///6ydOlSmTNnjrRp08aVcYydfvLJJ1KvXj2pW7duxLHmzp0rF198cejvnTt3lnfeeUdKlSoV+t3OnTvluuuuk6lTp4Z+l6w5GA032uHmWrm+MByABEiABBwkQAHsIEx2RQLpRsCKAMacb7nlFsnMzJSCBQs6iiCZAljPNSsrS8aPH29LADdp0uSse8wiGWAogB3dHuyMBEiABOImQAEcNzreSALpT8CqAE6VuHNyBeDBHThwoIQTs+Zxwonbt99+W3l8dXv88cfl4YcfznErBbCTK8a+SIAESCB+AhTA8bPjnSSQ9gSMAjicl1eLRoDQj9eN4nDixIny8ssvqzAAs7A0i8hwwjOaB9gcYhBNuBr70YtmFKPhxGq0/oy2d+rUSbZt2yYZGRkhL7jRm1yuXDmZNm2aGtYsgI38jAy1jebwhQ4dOuQIvdD9Gfsxh2PE6sMs3PXY5vUxr795bzRv3lw9CTDOQ3MNFyKS9i8eTpAESMDTBCiAPb08NI4EUksglgAOF18azjuKWRgFVDjBqWdqFGSRBHCkMdCHWdCZRaaRqL42EQE8YsQI2bdvn6xbty4UB6ztrl+/vhpu3LhxOQRwNM+6USyGiyM22g+RbhTY+m92+ggnvCOtj/FLQbQ5aGFOAZza1y9HJwESiEyAApi7gwRIICKBWAI4lgc4nOfPKF6Nh7K0WDKKrHACONKhLm2LcUzj/Xos4/3Ga+MNgUC/aAh3MHtkcXhw0aJFoUOE5r8b52q0SwtzswDW95u/AITzBOvfmfvQfRvX1miHsW/dh/FazdEsgMN5kimA+eZCAiTgVQIUwF5dGdpFAh4gEE8McCSBq6cTSRSFE7bhBLDu3xyiYLw/mtCEHRC7s2fPznFwLxEBXLNmTRU/rMWhniPsmD59eigWGP+PUAGdWcOclUHboL3lhw4dCmWSMHrQjVwi/T6ciDaHMRj7MXvDzddq7vpLQ6FChULzsBI37YHtTBNIgARIIESAApibgQRIwJIHOBomo5AzCmCzVzBaSq5w3uYNGzaclQYtWkiDttEs5qzEoCYigPv166fsRBzw3/72N7n55ptl69atKjPEhAkTcghgpFgzp0czs9X24vf6WiPjSBzDCdpozM1/u/fee2OmvdNit2rVqqFrrfDly4wESIAEvESAAthLq0FbSMBjBKx4gM0Hu8I9QtfTipWT1uwd/v333+MSwGZPrBWBFq8Ahtju0qWLEqoQvY8++qg88sgjoUNxTz31lG0BrEVm6dKlYwrgSDHT4TzAZo9zPAIYa2n2ZLuVBs9jLweaQwIkkEYEKIDTaDE5FRJwmkCsGOBw48UrgO16gK08drcTg5qIAO7du/dZnlMtNo0eawhHowc4VmGKSF8YwsULYy2c9ADHErXx7A2n9yf7IwESIIF4CVAAx0uO95FAAAjEI3KiCWAgcyoGWHsio1WHiyRqYeMdd9yRo3hFIgIY3l9zaIb2wJoFsDEGOJbIdFoAmz3h0WKAY3nN49kbAXjJcIokQAI+IUAB7JOFopkkkAoC8YicWALYySwQ4bI4GIVxuMNi+Ls+hBYr+0Ek5uHinI2/M/ZrFsAQ7MbfRTusZjwEFykG2E4IBOYTLotDJA7hrg13CC6SkLfjgU/F/uaYJEACwSVAARzctefMSSAmATcEsNELHM6ARPMAR8qsEG4s47XmYhlWC2HoGGjj/bGEebTY6kip0ZwSwLGYx1qfcKnRKIBjvpR4AQmQgMcIUAB7bEFoDgl4iYBbAhhztCI4o1WCC1fdLVJVM6vXmsMYIpUujpUr1ygIo3nEzQUnYlVxe+ihh9T2SCQG2FxNLhIzMwvzFwIre4MeYC+9mmkLCZCAkQAFMPcDCZCAZwlEE8CeNZqGkQAJkAAJeJ4ABbDnl4gGkkBwCcSKJw4uGc6cBEiABEggEQIUwInQ470kQAKuEDCHLMTKSOCKEeyUBEiABEggbQlQAKft0nJiJOBfAkbPL2YRKRbXvzOk5SRAAiRAAqkkQAGcSvocmwRIgARIgARIgARIIOkEKICTjpwDkgAJkAAJkAAJkAAJpJIABXAq6XNsEiABEiABEiABEiCBpBOgAE46cg5IAiRAAiRAAiRAAiSQSgIUwKmkz7FJgARIgARIgARIgASSToACOOnIOSAJkAAJkAAJkAAJkEAqCVAAp5I+xyYBErBG4MgRkT//WeTNN0Vef13k2mut3ZcOV737rsiNN4oMGiTywgsi55yTDrPiHEiABEggpQQogFOKn4OTgM8JHDsmMmKEyHPPZU+kbVuR//1P5Lzzck7sxAmRJ54Q+fvfRY4fF7noIpEPPxSpUMEagEOHRIYMEYEYHDtW5E9/Epk2TeSqq0TOPz+7r2rVrPVl96r160X69BH5/nuRfPlE7rxT5PHHRQoVytnTli3ZQhV2od13n8g//iGSN6/dEXNeD56DB2eL/jFjRE6dymaBOf/rXyLDhyfWP+8mARIggQASoAAO4KJzyiTgGAGjMNWdQvQ98EDOIX79VeSKK0R+/jn79xCrX3whUr++NVPCCeBPPhEZMMB9AbxypUjXriIQwmhFioh8+aVIq1Y5bR83TuSaa/74nRasZqFsbcZ/XGUWwPgCccMNIp9/TgFslyWvJwESIIEzBCiAuRVIgATiJ2AUpq1biyxYkO0Ffv99kZIl/+j3pZdE7rhDpHNnkR9/FMmdO3EBHL/V9u7UAvjwYZHy5UWWLcv2ZEPk58qV3deBA9miFMK4Y0eRiRP/8Ng6LYAT7c/e7Hk1CZAACaQlAQrgtFxWTooEkkTAKIAhCj/7TGThwmwh2K5dthH794tcf73I9OnZHkv8oBk9wPCuwnP8wQciu3eLtGghcu+9IldfnR1CEM4DPG9ettiEJ/ajj7IFN0QqwjGeeUZk506RSy/NDr1Af6dPZ9swapTId99ljwNBC08txGypUuGhaQGMvyLcACEfF1wgAg90mTLZ9yxeLNKli0jDhiKXXZbdn9kDHGuO6GffPpGnn86eA+Zy++0iFStms9D94cuDOR56zhyRDh2ywy4w50cfFZk9W6RRo+z5duqULdbjZZCk7cRhSIAESCBZBCiAk0Wa45BAOhIwC1PEwf7tbyL33JMtdCFeIVQhDiHQRo7MDlswCuC1a0V69xZZsiQnIcTbvvJKdlwtxKA5BnjWLJH27bMF8OTJIsWLZ4vdRx7J2Y8WjrC1e3eR+fPPXolbbhF59lmRAgXO/ptRAL/1lsj//V+2uJw0KXteEJUYF/OG8EaIhDFmFx5bK3M8eTJb6MKOcE3PA3+LxAJjIUQCP7pBQOPLRuPGIr//Hh+DdNy7nBMJkECgCVAAB3r5OXkSSJCAWQDXq5ctCmvVyhalEF9aHL74YrZ3EvG0WgDjev33Bx8UwQ+yHMBTC8FXu3a20MTvYglgiD99DTzRGGfFCpHx4/+ISYanuGVLkZo1RfLkEYGI7tFDpEGDbHtLl44ugBF3+/HH2WIXh+HgrYXXtm9fkVWrsoUmPOBGAVywoLU5btuWbfNvv4m8/HK28EdIyc03i/zwwx8e4GgCGH+DiIZI37Ej+4sFvNOjR2ezwXrFwyDBbcLbSYAESMBrBCiAvbYitIcE/ETALIAhuPr1yw6BeO89kUsuyc7UAFEHcQivrlEAV66cHR6BcIJwTR+Ww7+xBHDRotkhCog3RhaKv/4129uJMAfdEIYAwQ374JXVDYId4rZOnegCGHOA4L388uwMFrhn9epsEX3llSJvvCEyYUJOAQzPrpU5rlmTbS/CKyDgy5bNtsV8CC6aADbeC880QiKeeiqbxZNPZvcXDwM/7UnaSgIkQAIWCFAAW4DES0iABCIQCBebC4EJTy5SlSHzA+J49eN7iC+jAEYMbaSwBAyJx/YQxxCDsQQwvLcQ2nffnX0IDw2eY9gDby3GhhiHN9XcomWlMIZAQABD+GqRj7zE8NI+//wf6dnMgjVa6IVxjvB6m0Mn7ApgHQ6iPdkIOUEoihbAyMYRDwO+AEiABEggzQhQAKfZgnI6JJBUAuEEsD4QhjhUeGUhPOENRuxvNDEJ0QqxHK6FG8ccA6xFHzyf8O4i5ALCFCIbwhUp2BCq0KZNtqcWYRAIWzAK8nBp2cw24xrE6UJoQzjDI4wx4A2GJ9ksgJErWQvmaHPEAUDYl4gHOJYA1mPYZZDUTcXBSIAESMB9AhTA7jPmCCSQvgTCCVOdEgyxpmgIK9Di0CwmEeML7yRiaZE1AuKxRg2RgwezQwmQcuzf/xZBIY1YHmBkR0CGBlyHOF94g3v2zC5gMXOmyIYN2dXUunXLriiH2FwI2Ycfzo5VjpSXOJwAhl06XhdzhLcboRc4RGcWwPnzW5sjPNOIn0Z2inhjgGMJYBzii4dB+u5gzowESCCgBCiAA7rwnDYJOEIgnABGxzrvL/5bHxZDRohwYhLCD7HDukiG0TB9L7yoVgQwYnHnzs05NcQh4yDc9u05RavxKjshEPAAm0U+DtBBWKOZBTAO51mdI3Ilo9SzsSE9mz5oh0pwaLFYRAqBMAt3qwwc2SzshARIgAS8Q4AC2DtrQUtIwH8EjhwRQQoxhDhAuCHWFw2hBYg1hdcVMbzIQ4sGkYvfo+H3+tAZDoAhs8KUKdkeUPz+1ltFhg4VOfdcET0OPLf4waEynfsW3l5kiihRIlv8wqOLvxUunB1SgXhkCFyERqBMMf4fXmGMgTAGeIeXL88+eAbvs7nBZsQy4wCf0WbYgQwNCFkwlnVGuWZkcICn9YUXsuOQ0WLNEdcgdzHKLCP9GzzUw4Zljw2uCFvA79HAPBoLXYTkoYeyi3YgKwTSw8XLwH87kxaTAAmQQFQCFMDcICRAAiRAAiRAAiRAAoEiQAEcqOXmZEmABEiABEiABEiABCiAuQdIgARIgARIgARIgAQCRYACOFDLzcmSAAmQAAmQAAmQAAlQAHMPkAAJkAAJkAAJkAAJBIoABXCglpuTJQESIAESIAESIAESoADmHiABEiABEiABEiABEggUAQrgQC03J0sCJEACJEACJEACJEABzD1AAiRAAiRAAiRAAiQQKAIUwIFabk6WBEiABEiABEiABEiAAph7gARIgARIgARIgARIIFAEKIADtdycLAmQAAmQAAmQAAmQAAUw9wAJkAAJkAAJkAAJkECgCFAAB2q5OVkSIAESIAESIAESIAEKYO4BEiABEiABEiABEiCBQBGgAA7UcnOyJEACJEACJEACJEACFMDcAyRAAiRAAiRAAiRAAoEiQAEcqOXmZEmABEiABEiABEiABCiAuQdIgARIgARIgARIgAQCRYACOFDLzcmSAAmQAAmQAAmQAAlQAHMPkAAJkAAJkAAJkAAJBIoABXCglpuTJQESIAESIAESIAESoADmHiABEiABEiABEiABEggUAQrgQC03J0sCJEACJEACJEACJEABzD1AAiRAAiRAAiRAAiQQKAIUwIFabk6WBEiABEiABEiABEiAAph7gARIgARIgARIgARIIFAEKIADtdycLAmQAAmQAAmQAAmQAAUw9wAJkAAJkAAJkAAJkECgCFAAB2q5OVkSIAEQ+Omnn6R///6ydOnSEJBbbrlFMjMzpWDBgvL444/Lww8/nAPWnDlzpE2bNup3hw8fluHDh8srr7yi/r9JkyYyfvx4qVu3bugePUZGRkaoX9InARIgARLwBgEKYG+sA60gARJIIgEtTl988UUlavX/jxgxQq677jolgDdv3hwSrnPnzpU77rhDidyqVasq8YumBfM777wjo0aNyiGC8buBAweGFcdJnCqHIgESIAESCEOAApjbggRIIHAEzAJYe3QrVaokDz300FkCeOfOnUoYQyx36NAhJIaNHl8jRH199erVZd26dXL99der+9lIgARIgAS8QYAC2BvrQCtIgASSSMCuB1gLZJjYqlUr5emFh7dUqVJhrYbH+OKLLxaETUyfPj2HNzmJ0+RQJEACJEACEQhQAHNrkAAJBI6AlRhgYwiEXQFsDKFYtGhRSAzrGOLAAeeESYAESMBjBCiAPbYgNIcESMB9AmYPsHlEcwywMUQiVgiEDn+YOnVqjm4fe+wxFV7BRgIkQAIkkHoCFMCpXwNaQAIkkGQCdgWwnUNwCxcuPOtAHAQ1+ogWNpFkBByOBEiABAJNgAI40MvPyZNAMAlYEcDxpEELlyEChI0xwQyDCOae46xJgAS8RYAC2FvrQWtIgARIgARIgARIgARcJkAB7DJgdk8CJEACJEACJEACJOAtAhTA3loPWkMCJEACJEACJEACJOAyAQpglwGzexIgARIgARIgARIgAW8RoAD21nrQGhIgARIgARIgARIgAZcJUAC7DJjdkwAJkAAJkAAJkAAJeIsABbC31oPWkAAJOEwAOXiNKc1YkMJhwOyOBEiABHxIgALYh4tGk0mABKwRMFZwYxU2a8x4FQmQAAkEgQAFcBBWmXMkgYAS0GWJr7/+ernuuusCSoHTJgESIAESMBOgAOaeIAESSFsCuuLb0qVL1Rw7d+7McsRpu9qcGAmQAAlYJ0ABbJ0VryQBEvAZgXfeeUdGjRol48ePl9KlSysvcPXq1SUzM1MKFizos9nQXBIgARIgAacIUAA7RZL9kAAJeJ4ADsTNnTvXthcYscQUzJ5fXhpIAiRAApYJUABbRsULSYAE/E7AjgD+/fffZc2aNbJ27VrZvHmzVKpUSWrUqCE1a9ZU3mQ2EiABEiAB/xKgAPbv2tFyEiCBGATChUC0adNGwmWEOHXqVEjwQviePHlSiV38fPjhh9KnTx/1d/zkyZMn9DeI4ty5c3MtSIAESIAEfESAAthHi0VTSYAE7BHQadBeeeUVdeMtt9ySI/539+7dIVELT2/lypWVsIWoLVeuXGgwvFHef//9of/ftm2b8gxDDG/atCnkGca9JUqUsGckryYBEiABEkg6AQrgpCPngCRAAqkkoIUr/j1y5EgO8VqgQIGwppkFsPGio0eP5vAcn3POOaE+IaTZSIAESIAEvEeAAth7a0KLSIAEHCSwd+/ekLcWHlt4dnVoQ4UKFSyNFE0AmzvYsmVLyKsMT7EeC2K4WLFilsbjRSRAAiRAAu4SoAB2ly97JwESSAGBDRs2hETo/v37c4jQQoUK2bbIjgA2dn7o0KEc4rto0aIh73DVqlVt28EbSIAESIAEnCFAAewMR/ZCAiSQQgIHDhzIEctbsmTJkNBEXG+iLV4BbB4X8cI6s8SuXbtC8cbwEhcuXDhRM3k/CZAACZCARQIUwBZB8TISIAFvEYCY1PG8EJM6RZkbYtIpAWwkGE606wN4Toh2b60WrSEBEiABbxGgAPbIeiBd08CBA3NY89hjj4VN1xTOZJx2f+qpp+T222+XUqVKJX1WxtP25pP2MAbFBy6++OKQXeGusWO0LnH74osvqpys/fv3F/w3UlxhrHXr1qmqX1aaZt+kSRNVMaxu3bqyc+dOdf/UqVPl7bffjtiX0Q6MHa3ZtcuK7UG6xhxOUKRIkVBog9vhBG4IYPParV+/PiTonQjbCNLe4FxJgARIwC4BCmC7xJJwvTF3KcSYlYZ73nrrLdsVrqz0beWaaEJQi985c+YogarFMvqNtyRtpPG0cL3++uttC2DYo200CvZoAtgKG1wTj11W+07n6/SBMnh6t27dmrIDZckQwMZ1xME9HSqBf8uXLx/ycFs9uJfO+4JzIwESIIFECVAAJ0rQ4ftjCSWjp7hz585K8K5atSrkXdVezIULF4Y8ytqTrPuuXr268pDCu6n/Zs6XGsn7bBSGeix4YLW3FDiMgjGS2DUKWNwD7zDEZ/PmzWX48OGKKsQxGv5f53HVdoXzAD/99NMyYcKE0LUjR46UxYsXK9GNwgeR2OovHMgOADtwLSqGwR6c4h8xYoSaH3738MMPK5u0BxuHrbT32Wi75ovrnnjiCXnggQdyzAGees3M6HkG3zvuuEM6deoko0aNUmNpUa7nvHTp0hy/h10//vij+t24ceNE7ws8CTDeYxzH+Hvj9Q5vZ9vdeTWlWLIFsBmcOXWbDpXAv5FSt9mGzxtIgARIIEAEKIA9ttjRPLlawEHQaQGlPZ3G+yCIIYrwOzQILVzXpUuXkFcUf0OpVy3ejCIU/w0RpsMBNCItmoyCEILN3JcxFCCS6DT+HoI8kgD+6KOPZPbs2UoML1q0KGQXbNK2G0Mg6tWrF5ov5m3mEm5eWgBDdC5btkyee+45GTZsmPTu3VteeuklJYBho2Zq5GYcWwtgiF/jFxMIWKNd6Beivm3btspWs41ggS8R+jrMVYtofQ9sQXlecEHoCyqVYb00F9is11t/AdD3QOAPHjxYCX38zdhXwYIFk/6K8ENRiVQLYOOiIN7ZKIgjFe9I+kJyQBIgARLwEQEKYA8tllHghivVGq2qlVFEQbRpT6WeHjynWjSbPaL4/379+ilBqb2L4R77m8V5tDhcPW6iAhiCLJwX06oAxr0QsxC18A5r0WgUeloAP/roo0rwgpP+95FHHgl5gI1xwRgfwjacAK5UqZISl0Y+RgF8wQUX5GCNvrR3FuLaKNLN4tT4BEB7oSGA9bwQJ6u/8OhxdGy0XhNzPDZ+n0wv8PHjx3MIOJQRNno0vVhW2EsC2PiWZS7fjP/XhwHxb758+Tz0DkdTSIAESMA7BCiAvbMWOQRTtANVRgGjRRA8pToGGOJNe2aNB+LMAjuc4DY+5jeL4HiXCtuRAAAgAElEQVQEsDkEAl7c6dOnS4cOHZTXF2NE8wAbvZtGcWhVAOvxEUuNkI9wscFaAL/++uvy3//+V4UqgOutt94qN954oxLAaDikaBa9iQhg7Uk3bkEdAqG972avLVhpr6/RAxyPANahFcl4CWDtjDGtRsELhl5vXhXAZm5+5+z1fUD7SIAE0ocABbCH1jLW4TezN9XoHTQKYB0TbBZr2guJKYcLgdCeRx3TaxaL8YRAYCzjIThtA8So9npqMWt8bA+hpx/74+8QfZgj4mKNj/rNWSDMIRB6rhCvxhhY47IbucNLDO85hLn2oMIuiDf9pSISXx0CEcsDbAxtMItZY5gHRLte49tuu01uuOEGJcaj3W/0AJtDIPQXmOeff17uvPNOFf5w7733qnAMbbNTL4d080z6RQAb18+Pnnan9h/7IQESIIFYBCiAYxFK4t+tZHIIdwgNQkn/Xos8LeRgvpVDcLgu3CEvc0xopPFjpQML99hde68xtj7oNmDAAEUcJWN13K9On4YYXcSLmkVvOC8svLjmA3MZGRlhs04YBTA8aDoeWfcL0WkMW9B2GH8Pm6IJYP03bZcx5CTcITizB1gLZR3agnCVPXv2qC8y8PiH8wAjFCLSITjjejgV/pDOsal+FMDmty4/xFqbbTaHfRlfK+a/4V4nMrYk8S2fQ5EACaSQAAVwCuEne+hYMcbJtsd4SM/NsWOJczfHTve+g5KdIB0EsHEvejXbhvn1EusMgQ4Jwhd1c7rFdH/tcX4kQAKJEaAAToyfr+72mgBOBjzt1U608EYybPXDGEHNT5tuAti817ySb9lsV6Qvr7HCxfzwWqKNJEACqSVAAZxa/hydBDxPgBXKRNJdABs3YSor7plfDObQKR3WlOrUfZ5/0dJAEiCBmAQogGMi4gUkECwCBw4cUIf+dNaGkiVLhtKUIedsEFuQBLB5fTdt2hRKW4c4b51mDZk8Chcu7Op2MJ6L0Pm3zYdSkenGeH7BTgl5V41n5yRAAp4mQAHs6eWhcSSQHAIQOVrwQuQY05S5LXKSM8PERgmyADaSC/flSAtit78cGeOBYZPOCKPLxQcxxCuxXc27SSDYBCiA02D94SXR1dJiVfIyx9ThESMqlyFjgDkHbSQ0xmIM+hq/e10ilRnG/DBfHLaJlpvZqW1k9dGuMQZSp63Tld2s2GJ+zF20aNGQZ69q1apWugjUNRTA4ZcbpcD104L9+/erL076y1OhQoUS3iN4PYSrNqnTHYY7BOf396KEobEDEiABSwQogC1h8u5FkU5JW7HYfK8dAayLbhgLbVgZ06vXmEsLxyrx7MY8rB7Y02IdNoRLlxbpS5A+6ATBgpRYRrGCtHNskQlQAMfeHTggqbOCYI+VK1cutMcqVKgQu4MwV5hTnRnTnIVLg8bDrnFh5k0kEEgCFMA+X3ajaDVWStNeQe0h0QUWnnzySRk5cqQ8/fTTqjQw8tKiwWuC6mwohoEPrmnTpqnfh6sWFi1fsblcsPEDK1wZX9il8+7qXLkYF3lvdVEHFM1Ai5TjM1puZMwHeXvxuDTSfMzV6rSADDcXXVzCWMgDHlPkMYYAQBs3bpyqJIc5oC/jvCPl3IX4/fDDDxV7PFLW95q3p7YVOYBRkEML4HBfXvyS6soPL0EKYPurZE6RZ4wdLlCggP0OeQcJkAAJOEiAAthBmKnoyihGMT5CGVDBTRduKF++fI5iCbqiGAo3mKumaSEJoWmuNmb0KppDIHRyei0EtYA1ilv8Tgtd47jRyiAbK78tXLgwVOrZ6HWOVp1OV2yLNR/YZhTRRtFvDBnRAr1t27aKs2Y/duxYdQgnKytLCVJjJT1jNbbbb789tD6439ggeK+44gr1pUQXtQjnydXhLn369FFV4bQA1nbCjjJlyqjH0ojrNYqOEiVKpGKLpsWYFMCJLePu3btzHKxEvLAOlcCXPjYSIAESSDYBCuBkE3d4PHPMqP5/iDV4FPGo+9FHH5WXX345hzCOJIB1OWRjGV6zNzKSB9gcX6y9lSiziw+7cGETxuT1Zg+wFtAamRVvtNEG3GdlPrp/4yNV7anVJ8+N1eeWLl0aWkWI/zfeeEPx1cIf/8IjjKbLOWtPe6xHtNFigDG3YcOGyXPPPSfa24+1yJcvnyxZskStM6rdoZqeFhe5c+d2eMcFszsKYOfW3Vwm++TJkznCcbCf2UiABEjAbQIUwG4Tdrl/s2CCoMTv4FmFpxKeQBxOgWiDcEJDGV0/CGB4QM1xfmYRbBbjiQhgvVRGUW4ss2wsjWz04JpDKIwCWH95MHqYo4lg43oaQ0AgyHv16iW33nprjh2FLxd33XWXNG3aVBDe8qc//Ul5mdmcJUAB7CxPY2/4Mof3qZ9//ln27dsn3bt3Fx7EdI83eyYBEsgmQAHs851gFoDGuFWIRWR4GDhwYCgmFae23RLAZiEYKQRCe3oh3vr166fsweN8HS6g45YRAqG9xkZPrDEbQ6wQCCseYHP6JGOGBeMXBrOH+qmnnlLhCtrLGy0EAmEpEKaxsjzE+rverohBHjx4sNx///0qbrhRo0ahdU1Gtgqfv2xsm08BbBuZ7Rs++OADyZs3r2zcuFG9VpB/mo0ESIAE3CJAAewW2ST1G+7wU7jUQRCY+FAJF9OKx/PGQ3CxMgs4eQhOe0thAx7doyEjATynxr/hvyOlN4p1CC7WfNC3ueKUPnBn/EKB3+nYanjUzbHPkQ7BRbIv3BaxIoDxyPiRRx5R8cKffvqpLFiwQE6cOCHPPPNMKCY4SdsvMMNQALu71AjhWbFihfqyjv28fPly9X7Fw3LucmfvJBBkAhTAPl/9RNKg+XzqnjE/UhYJtwyEZxx5ey+77DI1BLzQN998s1SsWFFeeOEFlXmCzVkCFMDO8jT2huIao0ePVk8w8FQIbebMmbJ9+3b1hIiNBEiABNwgQAHsBtUk92mnEEaSTQvEcMkUwF9++aVAMCAeWDd8CUIGCWSGuO+++wLBPNmTpAB2jzieYuALXbt27XIMMnnyZMmVK5d069bNvcHZMwmQQGAJUAAHduk5cb8RQIwxDgrhMXG47A5Ix9a6dWupX7++36bmeXspgN1ZopUrV8q8efNUPHu4hpzaKKJhFsfuWMNeSYAEgkSAAjhIq825+pbADz/8oB4LQ/xGqtqGk/RTpkyRIUOGqNRobM4RoAB2jqXu6fjx4zJmzBh1+BVp+8K1I0eOqHzbiLdH/D0bCZAACThFgALYKZLshwRcIrB+/Xp57733lPhFAYFoTVfwQ/U7NucIUAA7x1L3ZHWvIgMMRDBSAaKIDhsJkAAJOEGAAtgJiuyDBFwisGvXLvXhjwNvVkIb4FXDgaKuXbtG9Kq5ZGpad0sB7Ozy4mnFF198IUOHDrX0tEJ/CURmiCpVqjhrDHsjARIIJAEK4EAuOyftBwIQsxC/DRo0kJYtW1o2OVZcpeWOeGGIAAWws5shnnh1hAHNmDFDpUdjWW9n14O9kUAQCVAAB3HVOWdfEEAp6+LFi0vHjh1t2ztp0iQVK8zDQ3+gQ45lMNV5oe1ApQC2Qyv6tbNmzRLkzO7Ro4ftTr/77juBEIYIzp8/v+37eQMJkAAJaAIUwNwLJOBBAqj0hvRqPXv2jMs6nVsVxUWQHzjoTReAAQcK4NTtht9++02Q2QGhD4ULF47LkOnTpwtS//Xt2zeu+3kTCZAACYAABTD3AQl4jADSQv3666/q0BvyoMbbjNW14u0jHe7TeZpRbVBX76tbt66tqdEDbAtXxItRTbFhw4bStGnThDpE7uA8efKo/NdsJEACJBAPAQrgeKjxHhJwiQBKwM6ZM0c94kVxgETb+++/rw4NZWRkJNqVb+/XpbuRReCNN96gBzhFK4k81hs3bnTMc4vMKKgcd8kll6RoRhyWBEjAzwQogP28erQ9rQisW7dOiTN4fnVJ2EQniEfFyAqBR86lSpVKtDvf3W8sFQ7jR40aRQGcglV0Yx/Cs48vN82bN1c/bCRAAiRghwAFsB1avJYEXCIAgYDHw27kOoXnbdOmTXL11Ve7ZL13u8XBt82bN0tmZqZ89NFHtgTw7t27VSgKUnbhXxRr0D9B/DKRyCp/8MEHKoe1008iduzYoUQw0v7ZDWtJZD68lwRIwP8EKID9v4acgc8JHDt2TInfRo0ayYUXXujKbJyKvXTFOJc61d5fHCg0tmhxwHhEr0XvwYMHpVatWkr0fvzxx9K7d28lhvGDDAT6b9WrV3dpBunRrdux6G48OUkP8pwFCZBANAIUwNwfJJBiAojThUexQ4cOrlkCLyjCKxI5fe+acUnqGJ5CcwjE0aNHQx5eCNsiRYqEhK2x6p75ENyWLVtC96FSmdE7HG92gyRhSOowOhtJ//79HQvrCTeBFStWCNKrIXYeqQPZSIAESCAWAQrgWIT4dxJwkcCUKVMEHuB4cqLaNQsCYd++fXLllVfavTUtrtcCGNkgkF0DghcVxiBetTc3kniKlgUCIk97hvFv6dKlQ31WqFAhLdjFOwlka8BhzmTko0aoD9LdQQTnzZs3XpN5HwmQQEAIUAAHZKE5Te8RmDt3ruDxLT6wk9XiqcCVLNvcHAdCV4c2wOurRS+EL9JpxWp20qBhTbUg1mNpD3G+fPliDZU2f09FRcKvv/5aELsdxHj3tNk4nAgJJIkABXCSQHMYEjASWLZsmSDfL8QvHrsnq0GYwes8ZMgQSWcxhgwB+vAa/kXpXC164ykMYkcAG9dy165dIeENO4JykA5lvMeMGSNdunRRc05m++STT6RAgQJqbDYSIAESiESAAph7gwSSTGDt2rWCU/FId5aKR+TTpk1TM+7UqVOSZ+7ucMgIoEUvsl7Au6tDGxLNqRyvADbOGKLQGCoBkaYFcbodpEv1Hnv33XdV/uu2bdu6u+nYOwmQgG8JUAD7dulouB8J4MAUMjKgglWdOnVSMgUIMeQGRuqoZHvnnJ4wvkxo0Xvy5Mkc8by5c+d2bDgnBLDZmHQ9SIf1+OKLL9SBy1Q9ZUAGD8R8I6tKs2bNHNsH7IgESCB9CFAAp89aciYeJ4B4UIhflIFt0aJFSq1NRXymExM+dOhQjty8ZcqUCYne8uXLOzFE2D7cEMDGgdLpIJ1X4sy3b9+uRHC3bt1S9mXTtQ3JjkmABBImQAGcMEJ2QALWCEyYMEHKli0r7du3t3aDy1cl84R+IlOBkMEBNvxs3bo1FNaA8IZkpRxzWwCb+eiDdJgzsoQYY4dT5VW1soZeyzQCb/SHH36oYu3jif22MmdeQwIk4E8CFMD+XDda7TMCeCR84sQJT6Ug0zlaBwwY4DlxYKzAhqXWsbz4NxUt2QLYOMdIB+nAomTJkqnAEXbM3377TcaNG+e5XNPLly+X2bNnKxFcrFgxz/CiISRAAqklQAGcWv4cPQAE5syZIxs2bJBrr73Wc7N1u0qX1QlDjBtFLw4H6qwN8JqnuqVSABvn7uWDdF6uNvjtt9/K6tWrlQi2kvYu1fuN45MACbhPgALYfcYcIcAEli5dKkjQj4wP5557ridJoBIdTsxnZGQk1T6EM2jRiwwORi9voUKFkmpLrMG8IoDNduIgnWaYyop02OMoI923b99YKFP296+++koVgkFJazYSIAESoADmHiABlwgg/vCjjz5S4tfNA1qJmr9z506VFQKn9lGS2a126tSpHLl54YnTordGjRpuDetIv14VwMbJhTtIp/m6mW4vWfvHiYWcOHGiFCxYUDp37uxEd+yDBEjAxwQogH28eDTduwT0CfTu3btL7dq1vWvoGcvc8uDB46bTlMFTWbly5ZDoRQYHvzQ/CGAzy2RVpEvVE4R49w4yQyDvcps2beLtgveRAAmkAQEK4DRYRE7BWwRQhQwfss2bN1c/fmlOxXDiMJR+LI+ytDqWF//C++bH5kcBbOQML62xCIfOKpHoQTqvxJDb2VPwlOP12apVK5WSkI0ESCCYBCiAg7nunLWLBMaPH69CHtq1a+fiKM53vXnzZoHtCIWwk14MBSh0mjKILF3hDOKqWrVqzhuagh79LoCNyJw6SKeziPTv318qVaqUglWJf0jEn0MEX3XVVXLeeefF3xHvJAES8C0BCmDfLh0N9yKBzz//XBDritAHPzareVz37NmTI54XQld7et2MI04V03QSwGaG8R6k80se6Uh7Bl/aPv74Y5UZws0Y6VTtWY5LAiQQnQAFMHcICThE4JtvvhF4Ua+55hqHekxNN5EqeW3atCkkehHbCw+vPmQFr286t3QWwMZ1s3qQzq+VBM17FFlakCINIrhIkSLpvIU5NxIgARMBCmBuCRJwgMDixYtlwYIFKuOD11J42Z0ewhimTJkiN910k6xfvz4kepHGTXt5kTYtSC0oAti8puEq0sHbP2PGDOnatavaD35v8+bNUyE8EMG5c+f2+3RoPwmQgEUCFMAWQfEyEohE4JdffpFJkyapD9By5cqlBSiUj8WjcRSh0KK3RIkSaTG3eCYRVAFsZKUP0n333Xdy+vRpFT+bLl+Epk2bJgcPHpRevXrFsz14DwmQgA8JUAD7cNFosncIbNu2TR2m6dGjR9ocpkFBBcwJIgfzSgcvX6I7hgI4myCeDqCsN1KIobwwnnikyxcjxAPjKUenTp0S3S68nwRIwAcEKIB9sEg00ZsEDh06JEgdduGFF0qzZs28aaRNqzAnncINoRx4PDx48GCbvaTf5RTA2WtqjA+HJ/iHH35QIjhfvny+X3QcXsXeR1x769atfT8fToAESCA6AQpg7hASiJPAe++9p9I/XXLJJXH24L3b3n33XfVYu23btso4v5/0d4owBbBIuAwh06dPF4RGeLkEsp09sH//fiWCL7roImnSpImdW3ktCZCAzwhQAPtswWiuNwhMnjxZHZi54oorvGGQA1aEKxOrc70OGDBAKlas6MAo/uwi6AIYxU3GjRsXNkc04t/hAcahuHRoiH2HCEY8MLzBbCRAAulJgAI4PdeVs3KRADxhSKSPAgDp0nAICGK3d+/eZ03Jj9W+nF6XoAvgWFUCzU8OnOaf7P5wsPWTTz5R4R3pcrA12Qw5Hgl4nQAFsNdXiPZ5isCiRYsEP8j44Neyvmagc+bMEaS7wpxy5coVlvf777+vQiMyMjI8tR7JMibIAjgrK0s2btwYNcwBGRTgNW3ZsmXalBfGF7/58+er14WdyojJ2pMchwRIIDECFMCJ8ePdASKwevVqQegDPhCRHiwdms5ffO2110b9kEec5+jRo9Uj8HSs9BZrLYMqgO2sezpmRJk7d27oy2GsPcK/kwAJ+IsABbC/1ovWpogAQh7wGBghAumSFuynn35SKa0gfq0IeiuewBQtj+vDBlUA2/X86/LCCB0oX7686+uSjAGmTp0qhw8flp49eyZjOI5BAiSQJAIUwEkCzWH8SwCPdyF+8fg/XU6G45E24jYRx1y9enXLixMrFtRyRz67MIgCON7Yb11eGCI4XUIHUBimWLFictlll/ls59JcEiCBSAQogLk3SCAGAQjFqlWrysUXX5wWrPBYG3Pq2LGjNGjQwNacNm/eLOPHjw+bDcBWRz67OGgCWGf/wBckpPqz2xA6sHbtWnWILB3ayZMnVYxz7dq1VYo0NhIgAf8ToAD2/xpyBi4SQB7cvHnzpk2KpyNHjqgP8saNG6sCHvG0cPlg4+nHT/cETQA7kf8ZoQPYbyiZnA5t79696rWDHNmNGjVKhylxDiQQaAIUwIFefk4+GoGZM2fK9u3bpV+/fmkDCsU7kM+3Xbt2Cc3JWBEsoY58cnOQBPDKlSsdqwCI0IHixYurpw3p0JAPGSK4T58+aXMWIB3WhXMggXgIUADHQ433pD2B77//XhADiUe4BQoUSIv5OlmwYM2aNTJlyhQZMmRIWpTBjbXAQRHAx48flzFjxkiXLl0cEXgnTpxQgrFevXrSqlWrWJh98feff/5ZPvvss7TKBuML8DSSBBwmQAHsMFB2538C+ID7/PPPlfgtXbq0/yckIl999ZXgES48V041FM9A69Spk1NderafoAhgN9Z0z549SgS3b99ezj//fM+usR3DdPpApEQ899xz7dzKa0mABDxCgALYIwtBM7xBQD/ivPrqq6VGjRreMCpBK+bNmyeobIUP6zx58iTY2x+3O+0tdMwwFzoKggB206u/adMmJYJRUrtatWourFDyu5w9e7YqEII0gmwkQAL+I0AB7L81o8UuEdi/f7/6kG7durU6JJYODWEcyN8L8VukSBHHp+RkvKjjxjnYYRAEsNtx3atWrRIcjMOTlXQppoIwoKNHj6bNQT8HXzLsigQ8T4AC2PNLRAOTRQDiFzlx27Rpk6whXR0Hletwmh8eKjeLEjiRMcBNEI8//rg8/PDDaohbbrlFMjMzbZexTncBnKzMHgsXLpRly5apL2TpElv/wQcfSIkSJdLmoJ+br0X2TQJeIkAB7KXVoC0pI/DJJ5+oD2Qc/kmHhny9EPQI5XC7cl2iOWPd5I18tMjfPGfOHBXPjby2I0aMUALMTktnAZzs3M7pll1FH/SrW7euKpbDRgIk4A8CFMD+WCda6SKBGTNmyO+//y59+/Z1cZTkdb17925V6AKpzho2bJiUgeOtGpYU484MgtLPFMBnE09Fdb/JkydL7ty55YorrkjmFnBtLH3QL5mvOdcmw45JICAEKIADstCcZngCCxYskOXLl6u4xPz58/seE+IRIX5x2r5ly5ZJnc/7778vVapU8aQXzOgJjifEJV09wIgPx0GuVHz5GzdunMpJfckllyR1n7o1GDzp+DJht7y4W/awXxIggegEKIC5QwJLIB0P5aBMcdmyZeXSSy9N+rqixPLo0aNVmWQvHnKCfQh9gAB+6KGHbPFJRwGc6vU6fPiwCtNp3ry5+kmHhqcMX3zxhdpnZcqUSYcpcQ4kkLYEKIDTdmk5sWgE0tFbg8NoeKzcrVu3lC1+Kj2KViaNA3HwBkN4xRLpCItBarB9X34pC3Lnlqu/+UaO9+kjZXv2TIv80F7w2O/YsUOtBUIh6tSpY2UJPX/NokWLBD8QwQULFvS8vTSQBIJKgAI4qCsf4Hnv27dPPaps27atNGrUKC1ITJ8+XeDRS8WjbDPAVMSUWllEeByHDx+uLg2XCeLUqVNK8K5du1b9e/LkSXWA8OJRo+T5yy6T+x94IDTMxvPPl31du0qha6+Vak2aqC8efmpeitkGb4hxhCEhJCId2jfffCP4kn3NNdekw3Q4BxJISwIUwGm5rJxUJAKnT59W4rdWrVoq3286NHhd8egV6c7y5cuX8iklO6tAtAnDuzhq1ChBaAia+RAcDgxC7GrhW7lyZSV6UQSlXLlyImvXitSsKf984okcAtg45p5SpWRLu3YiV18t5bt0USmxvNy8mLUDcfjI1AGvadGiRb2Mz7JtqCaJL1FXXnml5Xt4IQmQQPIIUAAnjzVH8gCBiRMnqseSnTt39oA1iZuAnKpaOBQrVizxDh3qIVl5ZWOZq72+r7zyirr0scceU55GLXiPHDkSErwQvmflph0yROTVV6MKYLMNay64QA526yZFe/VS3mGvNa/mbf72229DFQv95lGPtMbwbCPUpkOHDl7bBrSHBAJPgAI48FsgOAC+/vprQbqiPn36pMWkUd4Ygh5eswoVKnhuTm5XFrM64b179+YIbYBnF2IXP1G5HTwoUriwGiaaBziaHdsrVZLtl14q+bp3V97hVH9J8Xrlvi+//FLgoe7Vq5fV5fX0dceOHVMxzqnIyuJpMDSOBDxAgALYA4tAE9wn8N1338mPP/6oxKIXwgQSnfGWLVvUB2vPnj3lvPPOS7Q7V+6HlxWlYocMGZJ05hs2bAiFNqDEtRa8CG0oVKiQtfk++KDIE08kJICNAx0vUEDWtmwpxzp1kuI9e0rlJOVo1jYcP35cxowZo4q9uF0cxRrg8Fd9/PHHUrhwYbn88ssT6cYz9yLMBq9VZGaBEGYjARLwBoG0FMA64f3SpUtDlPHI28rJb9yAx6ZPPfWU3H777TFPiru1jLp8q9luzAGPcI0NMa12K1tFy4uKv91xxx0qbhLVjdxq4R5Px0pPZcU2vf4vvviiSnkFr9dXX32lGJUsWdKt6SStX3g0sQ9Q4axx48ZJGzeegaZNm6Zu69SpUzy3W74HXkNjLC/WWcfyIq43rpYrV+i2eD3A0cbdVKuW7GnfXgp07iwVunZVos/Nlqy1SHQOOIyI/Y0vdhdddFGi3XnifuRaxpxwKK5atWqWbTJ/lqGUN94jBw8eLNdff716T9Pp/bZu3Rp6z8ZYb731Vugzz/yeCAPwGYN4fX0gNNFc2ZYnxQtJwCME0lIAG9nGU/3J/OaR7LXSb2j6Dc44vtk24yEfO2LVCwLYKGaRckqXrI1WqMCKADby2rRpkzr0ZveDJ9lrbnU8ePFQ6MIvZVfd9DpibXUs765du3LE8iYsJp99VuTuu10VwMY1P1i0qKxHGd127ZR3uGKDBla3hKXrUumNt2Sg6SJkatFf8tIlU4vOOw7RirLcVlq49ztzNhOkXMN7JxrOAyCnsjHbCZ6G4PAnHEL4u35/pQC2sgK8Jp0JpL0ANr/IzWJSe1O1pxVvUvrNpEmTJjlOj+MNRF+HfvBGVr16dVm3bp1MnTpVHbDBt3Ornk0tdHEvGoRa79691ZuX8dCO0Ssa7Zs9+oDteLOD9xZvdvXq1VN2GsfA/2sBDJsffvjh0Jsn3hzNb7raG61txP3aDswftoILfu65554cfUV78UQT79o+3K/XAaJP2/bGG2/Iyy+/LJUqVVLMjV8aLrjgAsXgX//6l7p+woQJioGep/aYG9cJtmMuaOFSZHnlTcCPh2qcijs9dOhQKEUZBF2RIkVCoQ1Vq1Z1domQAWL79qQJYLPxa88/Xw5ddJGc06WL8g5bDmhlR3sAACAASURBVNuIQMEr8dh2Fum3335T74lI7YfQlXRoCxcuVEIU70fnnHNOzClFcsYY81m/9NJLKrwLrUGDBurJJfqHA0W/FyLufdu2baKfiuFaCuCY+HlBmhNIawEc7rGPXk9jVSjjG4ZR3OHNRwtdiCyIQ/2moR9D4e+4Dh5MiC68wWghCgGKFi6cINK3eKNotesB1l5Us8DTok57CrRdEMtatBvfaPElQNuMN+zZs2crUag9CZgjRD++PKAveDMwdxwuu/fee6PmWjW+noxfALQd+LvZa298szfbph/zGX+PPmAP0g/Be/TEE08o27Bmxr4Qn6pTZGEO+guNVwXwZ599Jkjj1r17d9+9LcWbeQCxzjq0AR/gxlhe1w6UvfeeyLXX5mDsRgiE1UXcVaaMbEOltPbtpWSvXlLOZliSVzJyWJ2v8bqff/5ZkE4snSqrYT2wrwcMGBATidH5gIu1B1c7Al5//XX573//qxwBaAhpuPXWW+XGG29Un0V4XwM/FBrRn09GD7B2ChgNMXqJYxrIC0jAxwTSWgBHq/pk9tIitkoLH7MY1B5hvc7wFj7//PNy5513hsqqGgV1v379Qo+ccE+4GF2zONf24I3MLMiN+ytaDLA5rCHaGEjLYww5MN6rRbv2smpvtLYD80HT4lOL/xEjRqgPqmhe93CvFeOc8OYLcR0pfs34hUILXbzRoxCEjmeDUMdBn7vuuku6du2a443fuLbwnBhj4OzanczX/YwZM2T79u1qLn5sVnPPHj16NEfGBnjJ4P3T8bxJmTuKo6xY4RkBbDTkdK5csrZRIzmSkSEFu3SRildccXbqNsMNXsrJHO/apWNlNStfZo2fCfjyHi6nNT4r8D6mHS9wXOjfGc9wMAY43t3H+9KZQNoKYPObR6RFND5q1yL4o48+CgkwHRJh/lZsFLzGR/D4dq1DFsKFDmg7EhHARnFonJdbAhhjmL2iRiGZqABG/0aeEDtWBDAee+tYN4hm7aV/7bXXlGcbQl17p/WjPz8KYGSw+OGHH1Shi7Py1Pro3SlS9TF4dnX1NcT1asGLfZD0ohLTp4t07HgW1VR6gKMt8faKFWU3DkJeeqmU6NVLytauneNyr1bls7ttUVkNIRFWvKZ2+07V9QjNKlu2rLRv396SCcbQNP3ECqFtOixPvw8jxMLo0EHnFMCWEPOigBFIWwEc6/Cb+aCZ0ftnFMDYD/BqQtjqx/tGLy3+Hi4EQocQ6DcqcziDUyEQ0QRwtDFwn9UQCB0mgDdYY2hEoh5go4feKKJ13JrRo4w3f3A2hjromGDMQ38IIDfuzJkz5b333gs9AjQ++jMKYD+EQKxYsULwyBTiN+li0IU3Q8Qw4/WD14UObciTJ0+O0IaUFkG47DKRr7/2jQA2GnqsYEHZXKeO8g4X6tpVNpcpo55weKE8thNbCY/ykSHCjyFA4eaPpx14P0KY1oUXXnjWJWYnizkeWDtYtNhFB/r8iDGkjALYid3HPtKRQNoLYGPQv3kBox20gqjSh690bC3ut3IIDtcZvb/mb+PajnCH4IxpbazEAEcTwPhbpDGsHoLTXlYdBqHDOZzwAJttM3KKdQhOP94zfkjggxH3tWrVSuWe1TFwkQQwDhbpDwwvHoKDQPzggw/UFzAd4+f3NyEIesQDV6lSRerUqaOEr9UT8a7PHWEPCH8I07zqAY7EZGeZMjJ6+HAVB98wyfmG3Vwnu15TN21xom9kL8F7adu2baVp06ZndWlMg2Y8DKwdLziHYQyx05875ieW9AA7sVrsI90IpK0AdnuhzN/O3R6P/UcngMNhyAqB087t2rWzJKrMWSi8FAOMnJ5IdwYBU9v0WNuvewFV+PBhjby8SI/mOc8kDr7hAFwaCOD3Bw2SKuvWyd6aNaVVZqYUL17cr9smh93aa4r813hS5Pe2Y8cO9YQH8f233Xab5DLknvb73Gg/CXidAAVwnCtEARwnOJduw3rAOwRvFw7NINk88mFGS49l9kCbPSwumRqzW1QugzjPyMgI6xWK2YEHLzhx4oQSv/Xr11cees/FpiLlGVKfRWh+8gAvadlSVjRtKgNHj5bTefPKlHvvlcsff1zy5s3rwZ1h3yS8brF/8NQGaR792NavX6/ep3BgF+9Ty5cvV/HN6VCox4/rQZuDSYACOJjrnnazXr16teCQFbyKiBPUJ8dREKFFixauVrRzEubJkydDVbBat27tZNcp7evDDz9UXsiOZw6YeS47AYpeoPiFzwXwgSJFVOhD/9dek0obN6rZHClfXmb97W/S+Y47UroHnBwcAnLcuHEqPCjuSn9OGmSxL+TExnsTclpD+OIHXl+EdMGjXatWLYs98TISIIFECVAAJ0qQ93uCwPz58wWptrTA0kYhQfz3338vx44dUx82zZo184S9kYyAUER+28twGCtNGkrw4gO/Z8+eOWbkqfy0MR49+8UD/Gm/flJ0zx5pd6YEtQa+q149Wfyvf0nHHj3SZFeJyoyCA68QwV4O8UB4lv5Cfu6556r3IbPnGtkcEAuPL+tsJEACySFAAZwczhzFZQJffPGFlC9fPqLARZotfAghlRI+ZPAhZKUSk8tm5+gec0BsbI80EinffvutIDMHDuuEi2/0RIWyJ54QefDBqEvtBwG8snFjmde+vQx+7rmwc1nfsqX89swzctFFFyVzW7s6Fr74IjMMRLDXQjwOHjyovnzjfQdVJqOFZCHVIco/p9MXX1cXnp2TgAMEKIAdgMguUk8AMbPI3IHY32gNOWfxoYRsBPhAghj2QnoxO9WhUk/bmgVgjPytEL9FixYNexMyXSAdHbJ25MuXz1rHTl9VuLDIwYO+FsDH8+WTMcOHS5ePP5aaq1dHnMuySy+VXM8+q1JvpUv7+uuvBQcsUe3RCw0H2iB6EZKlwxxiZToxhnB5YQ60gQSCQIACOAirHIA5ojIfyn8WKVLE0mzhbdGPJZFlAR9UqUo1tmDBAlm2bJnyYnnNK20JZpiLUJgEhxKtpHBDiARap06d4h0u/vtefVVkyJCY93vdAzztzFODTpMmxZzLrK5dpdpLLymvZLq0Tz75RL12cDAuVQ17Hu8pKOaihS9SLVppSLWJ/PNDhw61cjmvIQEScIAABbADENlFagkcOXJE5fz9y1/+YtsQhBxoIYwT2PAIn3feebb7ifcGxCjDg4VCF6VKlYq3G0/dZ/eUPtZgzJgxqnw18gIntWG8tWtjDullAbymdm2Z0quXDMnMlHzHj8ecCy6YOnCgXPDMM2mz5zAnZIZAFUEULUpmw2sY7yF4H9LC1+74yJLyn//8R/7617/avZXXkwAJxEmAAjhOcLzNOwQQ14tDJDfddFNCRiEVET7IcGgFH2TINepmg8cIp78hflEYIh0aDhtCiNjN04rT8fPmzZPBgwcnDwO8pVddZWk8LwvgscOGSesZM6T+8uWW5qIuypVLvvjLX6TjP/4h+fPnt36fh6/EIVjsPcQ4I6Whm82caSbcwTa74+NLPMKFcAiWjQRIwH0CFMDuM+YILhNArOmvv/4qV1kUM7HMwaEtCGE8ltQH5pyOT0WcIApddO3a1Tcp2mJxw99R6hjxjpdeeqmVy3NcgwpxiBVGIZOkNBwGy8qyNJRXBfCsTp1kX/HicuWECZbmYbzoaJkyMuP++6XL8OG27/XqDSggAxHcq1cvV1KKQWTrJ0axDrbZZYT3A6Q+TKfQFLsMeD0JJJMABXAyaXMsVwjgoBUyDKCcqJMNnmUcmPv5559Djzad8M7gQxQfdhdeeKHn07LZ4YnDbPAAx5vFAlxGjx4tKF3tejz2/PkiGRmWp+dFAby5ShUZf9NNMjQzUwrv3295LsYLd9epI9///e9yWd++cd3vxZvwBXbSpEkq/hyVIZ1oxoNt+kux0yFLsTLZODEP9kECJPAHAQpg7gbfE5g4caLUqVNHGjRo4Mpcdu/eHfL6nH/++UoMI+VaPA3hFchYAS8PslakS5szZ46qaoVwjkQaTs7Do49Hwa42PC2wcGBM2+BFAfz20KHScPFiabpgQUKoNl1wgazLzEyr/Yh9hNRiEMHIvRtvQ5gSvgTjy7CO7y1YsGC83UW9LysrS+XL7tChgyv9s1MSIIGcBCiAuSN8T+B///ufXHHFFXGLUqsAjh49GsrrCQGMD0S7h7Zw0hvV6VKS8cDqRG1et3TpUsGHN8QG5pZoQxgFYqJRCtqVhkNvNg/beU0AZ11yiWysXl36vvmmI4h+aN9eTjzzjOuxs44Ya7GT2bNny8aNG+P6UoYiGwh1SGYBHeQzxoG63r17W5whLyMBEkiEAAVwIvR4rycIPPXUUzJs2LCkHuaBhwkfkIgNhhCGZzhWw0G9w4cPn1URLdZ9Xv478vhC1MNjG69X3Dw/ZJFAKARSQjn9mFmNhbRnSH9mo3lJAO8sU0aVO0boQ6kdO2zMIvqlc7p0kYovvmj7S51jBrjQkZ3iMihDruN7EYuO13XdunVdsCp8l8hRPnny5OQeBE3a7DgQCXiPAAWw99aEFtkggHy+b775pvz5z3+2cZdzl/7000/qQxN26NjA3LlznzVAIt4o56x1tifERSKco3v37oJcyk42eJThvevrdGwqCl7E4aX2kgB+f9AgqbJunWR8842TyFVf0wYMkKbPPitly5Z1vO9UdYgnCvgiFSm0YP/+/SHhiyc6EL6pyMoCb/Nzzz0n9957b6pQcVwSCBQBCuBALXf6TRYxekiflWjsaaJkINYghFFyWccK6nAAxBAuXrxY2Wg1MX6i9rh9PzzZOG2vRb8b46H/hg0bStOmTZ3rHiWPUfrYZvOKAF7SsqWsaNpUBo4ebXMG1i+fMmyYtHvySXEr1tW6Jc5ciTzT2Et4StOyZctQp/C44jWLIjT6NevKEwcb07Bb0MdG17yUBEjARIACmFvC1wTwAQZPJIooeKEhdZp+jNqsWTMpXrx4KD42VjlUL9hv1YZx48ZJhQoVXE1ZhoNHGAehEE7EFqu55cpldYo5rvOCAD5QpIgKfRjw2mtScePGuOZh5aZjJUvK9Pvuky5pVJQBB1khgjt27KiEPV6jyTjYZoW38Zq33npLvaaqVq1q91ZeTwIkYJMABbBNYLzcWwS++uorlTvW6NnxgoU4zQ3P77fffqtSeiHjQ7Vq1bxgWsI2fPbZZ6qPbt26JdxXrA5mzZole/fujTu1Wo7+n31W5O67Yw0Z9u9eEMCT+vWTYnv2SLszpaPjmojFm/bWqiULHn1ULrvuOot3eP8y7CW8JpHKEE8uHH2y4ND0EQMM8et2ER6HzGU3JOBrAhTAvl4+Gj9hwgT1+DKZ5YutUt+1a5fAPuT7hccJ6ZicqBhldXw3rkPOZXjOBgwY4Eb3YfscO3asKhBQv379xMZETtjt2+PqI9UCeGXjxjKvfXsZ/Nxzcdkfz02/NW8uq59+2lUvfzx22bkHB9sgevH6w9OYHTt2qGwlKHvuxTZ37lxBWeSkFYPxIgTaRAJJIkABnCTQHMYdAv/973+lX79+nvxAQ3W6hQsXqsIOaEhxhA/iI0eOhGIO3aHiTq+wHWICGR+SGR+KTBMosjFkyBCVdSOu9t57IgnkKE6lAD6eL5+MGT5cunz8sdRcvTqu6cd708pLLpHDmZlqv/qp4VCqDkXCl2PYX7lyZVV6/IILLnClSpwTfPAegcI7PXv2dKI79kECJBCFAAUwt4dvCcC7M2rUKBk5cqQn5wDxCy+wOecvDu7hw3nz5s2uJ9d3Cszq1atViiZ4z1KRIWDamcf+cedPbtRIZMWKuHGkUgBP69FD2d3JRuGOuCca5sZvO3eW0s8/73imDydt1H2hFDJeWyimog+2Gb292Ef4f4hgLzY8XYGNN954oxfNo00kkFYEKIDTajmDNRk8zvz444/VISkvNnyQlShRQoVAhGvGU+g6m4IXH81CVOAAERL02y384dS64CT/mDFj1GFH2zZMny7SsWNCpqRKAK+pXVum9OolQzIzJd/x4wnNIZGbv+zTRxq98IJjuZ4TsSXcvXhKAOGLvaqF7znnnHPWpQsWLBAciIv7i5TThpv6Q3YVPNUaPny4yyOxexIgAQpg7gHfEkAO3uXLl8vVV1/tyTngcSuEbaz4ZJ2HFOEFxse1XpjUwYMHlfhFVbYmTZqk1KSVK1eqlHeDBw+2ZcfjtWrJw2vWqHs6i8g7IlLKVg8iqRLAY4cNk9YzZkj95cttWuz85VNvu03a/PvfzmXkcMBEeHohfBE3C+Eb62DbL7/8osJ4dFiSAyY43sUzzzyjvtSnS8pExwGxQxJwiAAFsEMg2U3yCSDDAjwmkRLcJ9+inCPajU/Gh7iOW4TnGB/oTheYsMvk3XffVafSkcXCC+3TTz9VWT+sHhKa+9ZbcvGgQTJHRBDFCr9aJRF5yOZkUiGAZ3XqJPuKF5crJ0ywaa07lx8vVkym/+Uv0vkhu/Sctcf4OsHBNrxO6tSpY2kQfTD11ltvtXR9Ki5644035LLLLlPZY9hIgATcI0AB7B5b9uwyAaTjwodELK+Py2aE7f706dPy5JNPqvjkXHHknoVnG2L41KlT6gM+Fd7XSZMmqUNnXbt2TQXCsGMeOHBAlUmGB8+SQMDBNxyAO9MeF5G5cXiBky2AN1epIuNvukmVOy68f79n+O+vUUOy/vY3ufxPf0q6TcaDbfhiiNeFpT1gsDTR12UyJo3XHcJ8UASGjQRIwD0CFMDusWXPLhPwctJ4pzxNyCQBIYx4Zx3bmD9/fpfJisyYMUONiQwbXmtLlixRh5yQjSJqQ8ozpD47034SEeTjyBCRTBEpaGNiyRbAbw8dKg0XL5amCxbYsDI5l25t2lRWjRol7S+7LCkDbtmyRb0GkCFBvwbwhCTeZvfJTLzjxHsfUg3iS3Pbtm3j7YL3kQAJWCBAAWwBEi/xJoFnn31WxYM6ViXMwWmaU6Al2jVOh0MErFq1SokAxBYjob8bDdkrUB4WAjMZYjueObz//vtSpUoVFZscsaHoBYpfiMhOEUFJh6ki8vaZ/7YzbjIFcNYll8jG6tWl75tv2jExqdeuvvhi2ZuZ6Wo2Bf3lD5UetfAtUKBAwvP0eio0PP1Bppgrr7wy4bmyAxIggcgEKIC5O3xJwOunpSOlQEsU9p49e5QQxkGeBg0aKGGAksRONRwsRM5diN9SpeweFXPKitj97Ny5U4VC4LBQRDvPhJ4cPhP7+4qI3BKH9xfWKAG8/gGRxZL941JChp1lyqhyxwh9KLVjR2wQKbxiweWXS5HnnpN69eo5aoXb4T9eT4W2adMmmT59ugwaNMhRruyMBEggJwEKYO4IXxJADl2UQb7hhhs8aX+sFGiJGn306NHQgTnk5YVH2HZ6MJMRYPrOO++osIfq1asnaqLr92dlZcnGjRulb9++Z4/1xBMiDz6ofo+434cTyAAREsCtH8geZ/MZEazF8C7npvr+oEFSZe1ayZg927lOXezpqx49pP5LL9mOxTWbhDR3+gAoUgG6eQDU66nQkHnl1VdflbvuusvFlWPXJEACFMDcA74k4PXHhFZToDkBf+nSpcojnDdvXiUc4jk8gwNGSHeGuMNGKBrhkwabMd+zDkIWLixy8KA68Ib8FUjgNl5E6sY5L+UB1gLY2McBEVlkEMTr4hxARJa0bCkrmjaVgaNHx99JCu6cevPNctF//qOyc9hte/fuDQlfZHKI52Cb3TGdDk+yO76V6//zn//IHXfcIeFyGVu5n9eQAAnEJkABHJsRr/AggVmzZinB16ZNGw9aJyqZfbJLNKOEKrxoEBU6ZjJPnjwx+eBkPIQkchBfdNFFMa/30gWIjR43bpwKhQjFgr/6qsiQIcpM7f012hxPLuCIAtgMY6mIfH9GENtI3XugSBEV+jDgtdek4saNXkIc05YThQvL13ffLZ0ee8xyxhPjwTY8vWjWrJkqGpOM5tQBVTdt/d///idXXHGFZwuPuDl39k0CySJAAZws0hzHUQKoAIfYw/r16zvarxOdpTrVEsICIIRRHUsfmIt2UHDixIkq6b5Xq2PFWhN8GYIHO3RoqGZNkbVrY91m6++WBbCxV3iDIYa1h/hQ5CE/7ddPiu7ZI+3OlHy2ZZwHLj5YtarMu/9+uTxGft1UZTUxIkr169PKcnn5/c2K/byGBPxAgALYD6tEG88iMHbsWOnevbuUM6S58gomr3iYcFBMH5hDiADEMOKFje3rr78WHKzr06ePV/DFZQf2Q+vWraX+6tUiV10VVx/RbopLABs73H1GDGtBvO2PP65s3FjmtW8vg597znG7k9nh9kaN5Md//lPad+t21rDIKoK9iIZ92Lhx42SadtZYqXhCY2fCM2fOVBlYsKfZSIAE3CFAAewOV/bqMoFRo0bJ3XffrQo1eK15Lcbw0KFDoTjLypUrqwNz1apVk/nz5wvKCyPjA8JJ/Nzg7f7iiy9kyDvvSP5vv3V8KgkLYKNFp/4Qw8eX5ZPR3YdL148/lpoQ7z5vay66SHZkZkqrVq3k2LFjoX1XunRpJXxjlQVP1vS9ngoNua5xKLVbmC8TyWLEcUgg3QlQAKf7Cqfh/BDjiphVHBLxYnMrBZoTc9UeYTl1Sg7v3y839O8vxQoVEjlxQuT48ewfO/9t51q7fUe6PsKY0zp3Fjl9WjpNmuQEqhx9OCqADT1PW9NDZLlIp0znbXYcgsUO53XrJptvuEHWr1+vwpQgfCtWrGjx7uRc5vVUaGA3Z84cue46ZK9mIwEScIMABbAbVNmnqwTWrl0rSIF1zTXXuDpOvJ1/+eWXUrx4cbnwwgvj7cLV+05v2CCruneXRRkZcqhQIWkxf740z8pydcxkdH48Xz4ZM3y4dJk4UWr+/LOjQ7ohgNfsqSNTfu0pQ5plSr6HjmfXaPZx+61KFVnUqpWsathQChcpIv1vuilpB9vsYvN6KjTEtL/55pvy5z//2e7UeD0JkIBFAhTAFkHxMu8QgIcV8a2d4fHzYEtmCrR4pr9/6lQp0qWLunV9rVryfatWsql6dSWCm8+fL4UOHoynW0/cs7JRI5l36aWOx9O6IYDHLhkmrSvPkPqll4vsF5G7ReRXT2C0ZcQv9eop4ft72bJq/2AfTb77brl05EjPCmCvhSmFA+7lMC9bG4QXk4BHCVAAe3RhaFZkAm4XmUiUvdcP2Ox44QUpc+edOaa5vXx55RFecsEFIY+w1yuRRVonNzIqOC2AZ23oJPuOFpcra0/4YxoIAb5HssWwD9qyFi3UnkHYCURv4zOH3GD63GHDpNLw4Z4tqOKVg6rRlhnFMHr06HHWwVUfbA2aSAK+IEAB7ItlopFGAl4+wOKHFEu/3XOPVMzMDLupDhQtqjzCEDYII0B4ROV1CVR3SMHW1Tl1+7/2mlRyKKeukwJ48/4qMn7lTTK0aaYUzm9Su9+cKVuXAm5WhjxWoIDy9mJ/lNm2TQnfWj/9dNatq266SY4MG3Z2gRIrgyThGj+8Tj/88ENV5KVu3XjLtyQBJIcgAR8ToAD28eIF1fSXXnpJxf8mK3G+Hc5+8Cxt6tNHKn/0UdRpncyTR4mc7zMypPju3Uro1PnxRzsoUnrtkgsvlBXNmjlWVc1JAfz2iqHSsMxiaVpuQXhGcAq/lFJ8Zw2+u2RJWYz90KqVNFi2TIU6VNi0KaKRW3v3llV33int27f31kQM1nj9SQ1SFCJ/NzJqsJEACThPgALYeabs0UUCJ06ckKefflruu+8+F0eJv2s/xBZuuegiqWDj0BuEJLx+J/LmVR7hJgsiCLf4sbly5/uDBkmVdesk4xu4VRNrTgngrM2XyMZ91aVv/TejG4SUwNG/oyQ2IYt3b65aVa39z+efH4oRL7YbSY2jt/2XXCLT77lHrnIhJ3Ossa3+3ctPkjAHZGzZvn27dDkTr291XryOBEjAGgEKYGuceJVHCOADYdKkSXLzzTd7xKKcZng5BZq2dGfNmlIqjkppa+rUUR7h7RUqZIuhrCwpcPSoJ9cBRu0sU0aVFx6amSmJxjM7IYB3Hi4joxcPl6HNMqVUwR2xuT2IYNrYl7lxxer69ZXw3YX8vWcOtuVDWjqL7XjduvLu/ffLDTfcYPGO5F/m9bMEXs92k/wV44gk4CwBCmBnebI3lwmsWrVKfvzxR+ndu7fLI8XXvdc/VOXYMTlcsqQUTCDTw5bKlZU4+rFxY2lxJnNE8V274gPm8l1ZbdvKxho1pO+bMTyuMexwQgC/v3KQVCm6VjIqzbY2670icq+IJLE+xtILLlBrm/vUKSV8GxkOtlkzOvuq0+eeK8///e8y7G6ktvBm83oqtN27d8t7770nt99+uzcB0ioS8DkBCmCfL2DQzJ83b56qMOXV2EKvp0A7vmqV5Ktf35Fts7dECeURhmCqt2KF8ghXjBIX6sigcXTy9tCh0nDJEmn63Xdx3J19S6ICeMm2lrJiR1MZ2HC0PRtwvmyEiOyzd5udq4+ec07oYFvZLVuyD7Y5kEf51ZEjZdCjj6qSvl5sfghXevLJJ1W4V+7cub2IkDaRgK8JUAD7evmCZ/zkyZOlatWq0rhxY09O3usHa/ZMnCjFe/VylF2OzABbtyrPYbjMAI4OaqMzFGgYd9NNKhSi8P74cowlIoAPHCsio5cMlwH1X5OKRTbasPzMpTNF5P/s3xbrjt2lSqmDjvgC02DpUiV8K2zeHOs2y3///J575IK//tWzabz8cGD1lVdekauvvlpKlSplmTsvJAESsEaAAtgaJ17lEQKojtShQwepXLmyRyz6www/pFbaNmqUlHPxAGGOR+hZWdJo8WJPrNOsyy8XeKx7TDDk3bVhWSICeNLqflKswG5pV/VLGyOaLh0vIi/Hf7vxTnWwLSNDEOeri58U3bPHmc4NvSy87TYpNny41K5d2/G+nejQD6/XCRMmqFLS5513nhNTEHn9jAAAIABJREFUZh8kQAIGAhTA3A6+IvDMM8/I0KFDpVChQp6z2w8epU233y6VX3ZISUVZAYgrhEfsKVkydIgq74kTKV2zscOGSeuZM6X+smW27YhXAK/8vbHM29ReBjdFWocE2/Mi8mH8ffzcoIHy9obWZP58yWvjYJvdkdcMHCg7hw3zbElwzMfrT2y8Xlbd7p7g9STgJQIUwF5aDdoSlcChQ4dk9OjRcrdHD9b4IaZw05VXSuXJk5O20zZVq6ZEF8rl6gNzRfbidFfy25rateWLXr1UKISdjAawNB4BfPxUPpX1oWutj6VmcYdOsj0kIhbP0GnCyImMNcAXEISnNEySV/73bt1k8V13yeWXX578xbY4otdToeGg3p49ezzN0CJqXkYCniNAAey5JaFBkQhs2rRJpk+fLoMGDfIkJK+fKge0LS1aSIU4T/YnAh3ptPSBOZTMxaP3clu2JNJlXPdO69FD3ddp0iRb98cjgKetOTNWTXtjRTUMKXj/KiI/Rzf/SMGC2QfbWrWS8r/9poQvKvslsx1u2VIm33uv9O3bN5nD2hrL61lbfvnlF5UPuF+/frbmxYtJgARiE6AAjs2IV3iEwLJly2TDhg3SvXt3j1iU0wyvf5jC2r0VKkixrVtTxu9woUKhjAOVNmxQwqz6L78kzZ7j+fLJmOHDpcvEibYEoV0BvGZPHZnya08Z0ixT8uW2nj/XEohVIjJSRMKE7eKLhi5VDE8vvmhAAKeinaxSRV57+GHP5uwGE69/ad25c6d88MEHcsstt6RiCTkmCaQ1AQrgtF7e9JrczJkzVUql1q1be3JiXn+cKgcOyOlixSTXqVOe4KeF2jmHDyuhhhK7yWgrGzWSeZdeKoOfsx6Xa1cAj10yTFpXniH1Sy93Z0qzROSRP7pWoSYZGfJL3bqhmOuiKQo1MU742X/8Q+564AF3GDjQq9fDlk6dOiX//ve/ZeRIfONhIwEScJIABbCTNNmXqwQ++ugjadCggdSrV8/VceLt3OsHag4vWiQFW7SId3qu3beqYUMl3g4WKSzNs+YrMZzr9GnXxkPHn/brJ8h80G7aNEvj2BHAszZ0kn1Hi8uVtePLOGHJIFz0vsjPMxoodntKlFDcUKo6T4oPGxrtf2fkSOn5t7/Jueeea3laybzQDwdXX3rpJbnmmmukRIkSyUTDsUgg7QlQAKf9EqfPBF999VXp0aOHJ/OK+iGl0u/vviulr7vOsxtifcuasujqDNlwqIa0mJ1darlQAhXrok30QJEiqkxy/9dfF4RixGpWBfDm/VVl/MobZWjTTCmcP76cw7Fswd9RWGPR1laSb/UxaT5nvpy/ZImV25J+zfS775a6994rlSpVSvrYVgb0w+sW1eAyMjKkRo0aVqbEa0iABCwSoAC2CIqXpZ4AHgXec889kjdv3tQbY7LAD56k3x5/XCo+/LDn2IUMaioiz4jsOFROFq3JkMX7Wkrz7+ZL83lZUnr7dsftRnaEFc2aycDRsauzWRXAb68YKg3LLJam5RY4bu/hEwVl0dYMJXwrFt4kzcvPlxoPrBb50fGhHOtw+c03S+6775bzzz/fsT6d7sjrT26mTJmivvQjHzAbCZCAcwQogJ1jyZ5cJLB7926BJ+T22293cZT4u/Z6LCFmtnHwYKnyv//FP0m37+wkIoZwUVRQW7QpQxb91kqq//qLtJiRJVXWrXPUig8GDZLK69ZJxjffRO3XigDO2nyJbNpfXa6u96ajNu48XEaJXvw0LrtICd9y55452PaoiMxwdDhHO9vUr59suOsuz8btY7Jej92fP3++HDhwQDp27Ojo2rAzEgg6AQrgoO8An8wfAhMntgcMGOBJi71+mhzQNl1+uVT+6itP8lNGITpjyNnmnTqdW76H53NNhhTdvkeafzVf6v7wgyPz2FmmjAqFQG7gUjt2ROwzlgCGSEXO36HNMqVUwcj92DF6477qSvQiowREb/PyWVIk/76cXbwiIu/Z6TW51+7p2FHm3XOPXHHFFckd2MZoXs/e8tNPP8ny5ctVSWQ2EiAB5whQADvHkj25SMDrCeG9/iGKpdlRt66USXIuWFtbYriIXBX9jh92NJVFa1rJ8b35pfmXWdJ0QeKhBllt28rGGjWk75uRPbexBPD7KwdJlaJrJaOSzSoVYab7087zVajDvmPFlOiF+M2T62R4MJ+ISKYtykm9+FijRvLByJFy7bXXJnVcO4N5/cvr9u3bZdKkSZ5OJ2eHN68lAa8QoAD2ykrQjqgEpk6dKqVLl5YWHsxiAMO9/hgVNh4uWlQK7nfvYFbCW/gJEbGY4W7NntrKI7x1f0V1CAyH5gocORK3CW8PHSoNlyyRpt99F7aPaAIYB9JW7GgqAxvGjiWOZuDirTjYliH58x5Vwvf80ktjzyfrTE7g2Fem5IrTJUvKf//+d7nttttSMr6VQb0evnT8+HFBCfgRI0ZYmQ6vIQESsEiAAtgiKF6WWgJePwnt9YM0p3fulFylS6d2EWON/qqInBfropx/33qgkixa30p+2NNUmi/LUuERJXbutNeJiPxWpYqMu+kmFQpROMyXhEgCGHHKCH0Y0OA1qVhko+1xD58oZDjYtkFalJ8v1YvbKAyCkOgbbQ+b1BueffBBGfb445IrV66kjmt1MD8cYH3hhRdUBcyiRYtanRavIwESiEGAAphbxBcEXnzxRRk4cKAUK1bMc/b6IZXS/jlzpEjbtp5jFzLoHBFB2tw4P9/3Hi0ui37LkEVbMqTO+h+kxedZUnGjPUE66/LLZW+JEtJjwtn5eyMJ4Emr+0mxArulXdUvbbHNPtiWId9vbSVNyy5UYQ5lz42jNDSc3l1sDZ30iz+87z7pMHKkZ/PY+uH1+84778jFF18s1apVS/r6cUASSFcCFMDpurJpNC+vPwL0gwdp+9ixUvbmm727K6qLyOuJm3f8VH5ZtKWVfL8+Q0rv2i7NJ8+X81ahdrC1NnbYMGk9c6bUN1WlCyeAV/7eWOZtbi+Dm1ivKLdhXw11sG3dnvPOHGybL4XNB9usmfrHVdeISBza2e4w8V4/9847pdI990j16lhkbzavP8H57LPPpHLlytKkSRNvAqRVJOBDAhTAPly0oJm8bds2mTx5sgwePNiTU/d6DCGgbXrwQan8BIJsPdouEpF/Omvbsu0tZNG6DJF9p6XF11nS6NtFMQdYU7u2fNGrlwqFyHf8eOh6swA+fiqfCn3oWutjqVl8dcx+V+1sqITvgWNFQxkdcudyqCT1PSISe2oxbXTrgp9uvFEO33WXNG2KRM/ebIjhx/mC886zGYOTpOnMmzdPjh07Ju3bt0/SiByGBNKfAAVw+q+x72e4cuVKWbVqlfTq1cuTc/H6KXIlgPv3l8phHu17BiiW9i53rPlldz35fl2G7NpfWpovnC/Nv8jKIW7No07r0UP9qtOkSREF8LQ1PURyiXSq8cc14azPzt+bIefkPawOtjUovcz5Sf5bRD53vlunetx21VWy8u67PS3evJ7FxevvgU7tFfZDAskkQAGcTNocKy4Cc+fOlRMnTki7du3iut/tm7z+4Yn5b23VSspHyHDgNh9L/d8qIi6neEaZ4kUbM2T17vrSfHWWNJ84X4ru2XOWecfz5ZMxw4dLl4kTpeaZtHFGDzDy8k75tacMaZYp+XL/4SXWHR06fu6ZwhUZUrnoeiV8qxf71RKGuC56S0TGxnVnUm460KaNfD1ihFx1VYwcd0mxJvwgCxcuFIQydeqEaizea1u3bpXPP/9c/vSnP3nPOFpEAj4lQAHs04ULktmffvqpih9s1KiRJ6fthxRoeypXluKbN3uSnzIKFZo7uGfezn0i1/1dpE1DkT/3KyXfb8k+MNfwt8XS4qMsKffbmcpqZ0xY2aiRzLv0Uhn8XHZ8r1EAj10yTFpXniH1Sy/PYfDvh8qGMjo0Lf9d9sG2Qlvdm5TuGefv/uH+MPGOcKJWLXnnoYfkhhtuiLcL1+/zehjTkSNH5KWXXlKl4NlIgAScIUAB7AxH9uIigTfeeEMuu+wyqVSpkoujxN+11w/QYGYn8+aVPCcjFFOIf+rO3fm8iLj0/eanjSL9/09k6a8ij/1J5KFB2WYfOVEwOxPDxlZScdcmaT41S2os+yMF2af9+ikPcbtp00ICeNaGTrLvaHG5svYfmSI27MXBtgxZt7eWNK+QJS3KzZdz8ycx3zKiKoY5txSO93TOOfLsk0/KXXe5FOPigMF+OMj67LPPqmIY5557rgMzZhckQAIUwNwDnieQmZkpt956qxQsWNBztvohhdLxDRskn9fTJ40XkXLOL69R/KJ3owA2jrZ4W0tZtD5D8u87Ki2+zZIGXy+VA0WKqDLJ/V9/Xd689VYZ1Oi/Mn7ljTK0aaYUzr9fVu1spEIdDh4rHDrYlivXaecnEavH7SLSL9ZFqf376AcekBsfeUTy58+fWkMijO6H1/Gbb74pHTp0UNkg2EiABBInQAGcOEP24CKBAwcOyNixYz3rPfKD52j31KlSoouHk8UWEpHJIpLb+Y0EAfx5lsgVGdle4D7t/vAAhxvtp50N5fsNreTA/qLSfGmW5Nl0Sn5o0kQ2Vq8uVYquk4ZlFsvJ03mU8C2U95ASvvXdONhmFwVCV4/ZvSl51392771y4YgRUrZs2eQNanMkrz/J8XoomE3cvJwEUk6AAjjlS0ADohHYsGGDzJo1S66//npPgvJ67CCgbXn+eakwzMPPyGuKyP/cXV7tCY4lgLUVKl/vpgxZv7uWnPP/7Z0HuNVU1v4XSO/doUjvRXqvIyJVUURABEFFwYJjwf84Y0P99HM+sSMCUqQ5gIiAgICiSLGgIqDSBQRp0jvS/D/vxn3Nzc1pOUlOcs67n4cHuDfZ5bd3kjcra6916pQcyl1ECuU8oNwmSufbpja2lcm/1d1Ox1I73Gt/ieUEb4/99p57JP8DD0ilSpW8bTiG1vweCm358uVy8eJFadWqVQyj4qEkQAKhCFAAc234msDq1atl165d0rlzZ1/2MxAh0O69V0qNGOFLfqpTzd3fxBWtAD58ppAcPlNEDp8uLIfOFJZ9J0vI7iOl5ELmLJIl8zkpnmeXXJ57txTKcVAK5jwoBXMckII5DiWe7aMi8lXiuxGqB1v79JGD998vDRs29G0nP/74YylQoIBv+/jjjz/K1q1b5bo/w/T5FiQ7RgIBIUABHJCJStVufvrpp8r3t2lTZErwX0EItEKFCkmDBg3817k/e7SrY0cpuWCBb/snN4rIYHe7ZxTA/+hZQInbw6eLXPr7TGE5dBp/F5F82Y6mCVuI3P0rLpcNhWvKxcsuk8yZLkjVy3+Uonn3/XneJaF87Gx+JYQLKUF88E9xfED9nS97xjBrroz0VRGZ5UrNjlR6sGNHWfXgg9KuXTtH6nOjEr+HQoMh4JNPPvF1NA035oV1koBbBCiA3SLLeh0hMGPGDBX+rEqVKo7U53QlQQiBdqBGDSmybp3TQ3euvntF5CbnqkNNyLh2SeReErg//pJN/m/Ul1Kt+pVybfuGaWJVCdacsOJeEq9ZMp+/1JETIp9O7yQ78paTAgcPpkXROFKikJQuu02uqvVX5onzF7OoNi4J6SKGfxeW0+dzpVmLCylr8SXLMcRx3CmQjciwifAtZxk6Wdvp+vVl3qOPSvfu3Z2s1tG6/O7OdOrUKRk9erQ88MADjo6blZFAqhKgAE7VmQ/IuHHDRwa4okWL+rLHft84A2inChaUXBYJH3wD9FkRaRl7b5BwQltylfg0WHWRoKJgzktWWIjOo4d3yyMvb5PurS/K0P4RwsFtE5n9eU85dyGbdJ06VUY/9JBKirHg+uvlrpdfltm39pKslc5K1yZQneHL2QvZLrlUpFmZ/+on0ilfcqX4q5/637mynoxUdfrfL/0zlnJsZ3l29MXixWXcM8+oMF5+LUHY0OrniDh+nVf2iwRCEaAA5trwNYEXXnhBHnnkEbnssst8188ghE6SP/4QyexCeAUnZ2OMiFS0rhCbzszi9pJVt4iI/JFmTVW+uH9aViF4kXrYTjnxTV6ZvbmXFN73m3SYPVv2lColc7t3lztffVXefuAB6TJjhhT/9VdZ0LWrHKxfTLo2mapCotkp6cd2aUzaao08y+nGZBDJlmPbLCJ32umFd+e88r//Kw8+Cmdlf5YgXM/jx4+X9u3bS4kSJfwJkb0igQARoAAO0GSlWlf9bpHxe/+wXk5t2CC5qlXz9dI5OyebHL7sL/GnhOCfrgvnL2Y1WUjhPnDJlSBmK2kECnsXlpRZZ3tJre+/l+affqqOXnHVVXImRw5pO3++LO7USXKcOZPudz+0rivX158qf8vjbJY9WLcvCf9LfsbGlwBsxrvkuvHnJjwI/4sHpeAtByTbWf/GQpv4r3/JjY895utEDn7/ojNr1iypXLmyVK9e3dfXNDtHAkEgQAEchFlK0T5u2bJFVq1aJT16+DPKv999BrFsDrz3nhTxAb/zWbLI4cKF5XCRInIIfxcufOnvIkXkdL6cUiiX2RXABT/ZMNfR5veryezCPaXd3LlS+9tv046cNHCgtFi8WMpt2SLbKlaU5W3bSt9Ro9J+v6ZBA/m4axfpWmOaVCq03pMr1ezfrKzGRy69QOQ8fVoKHjgghQ4elIIHD176+8AB9e8s5//0b/aklxkb+eShh6TaQw/5NqMjeuz3UGgICZklSxZp3hyhU1hIgATiIUABHA89nusqgZUrV8qxY8dUGmQ/liCEQNv99NNSYuhQT/D9kSmTHCpSJJ241WL3eL58lqIMAi1f1SMiL3jSRctGvp/cSD4r0UH5+1bYtCntGJUJ7qGH5KGnn0772ctPPaX8gPMc/8vt4efKlWX2Lb3k71cskLrlVyZmIM+JyMcixwoUSHvBML9s5D12LJ0oThPJBw5IJrjKuFzWDhwolw0eLDVq1HC5JfvVI6pLwYIFfRsKbe3atYLY6F26dLE/SJ5JAiSgCFAAcyH4lsCCBQtU5qh69er5so+BCIHWp4+UnDLFUX6HCxVSllujFVcLXaPFUQssZYE8FCFWLhJhICGGx2XZO1fLhgI1peu0aVJsz550ra+tX1+2Vq4s1//3v2k/n3XzzVJ+0ya58rvv0h37W/HiMvuWnlK15I/Ssu4n3o4CWvzayE1mmDeDRd5oLY5p3iI3m3bEzp49Zef990uzZs1iOMvbQ/0eCs3viYG8nS22RgLxEaAAjo8fz3aRwLvvvqselmXLlnWxFftVByEE2t7mzeVvX3wR8yDTLIkWLgt5jx5N+7SeJpbwuT0eS2JbEXki5m7aP+G4yPz3u8nRywoqy2+ukxmjLszq1UvKb96cTuwqUVypklw/dWqGtk/lzi2ze/WS/OUPS6fmM+33LdYzJ8aXSc9ouTe/1BzPn9/SpUJZ7mOMLHKkbVv54qGHpFOnTrGO0LPj/e7WdPz4cXnnnXdk8GCXA2d7RpwNkUDiCFAAJ449W45AYPjw4XLrrbdKvnz5fMnK7xtmAO1I6dJSYOdOS34n8uX763M5fHINVt2cp06luSwo6+CffqSu+pK+KyIebG7/fXMOmf11T8l59JRc+957IdfWy08+KXe9+qrkOXYs7RgwG/3AA/LQM8+EPO/Dm26S09VzSddW0yT7ZWfcX7s3iMhhd5pJ8902rA8tkk/nyvWXW4thfUAcG5npnp2tUUNm/Pvf0rt3b3c660CtQdjYOmzYMLn//vslW7ZsDoyYVZBA6hKgAE7duff1yM+ePSuvv/66DBkyxJf9DELIJIA7VrCgwP/Wyjc367lzl3xC/xQvxk/fCYkmcJ2IPOTudB9cUVRm7+2l3BjaLFwYsrHtFSrI0nbt5NaRIzMcM3HQIGn18cdS9uefQ56/pH172dqosnRtNlUK59zv3qA+E5G/XJTda8ei5rPZsqV3hTGI5HNZs2b8SnDmjMy591655557PO1nLI0F4boeO3as8gG+/PLLYxkajyUBEjARoADmkvAlgb1798r8+fPl9ttv92X//GQpOnPmjBw+fFjQJ/Pf586elWIiUnjHDim4YcNfm6AOHpQcp+3FynV1QmaICEL8ulC2z60gs7P3kuaffSYNIriFfNqxowophggQ5oJIEBB/V330Udheftusmay45u/S9cqpUrZQaLEc11DxJfyHuGpw5eQzOXP+5SOufY3LlJG9hQsryyXSh2OzmfnvHDlyuNKfWCr1+5edmTNnqjBoVatWjWVYPJYESIACmGsgCATWrVsnmzZtkuuvv96X3UWItu+++0569uzpSf9gETeKW+O/z58/r8SElaBYunSp5M2b96+wSZ9/LjJxosikSSLnznnS95gauVlEBsZ0RlQH/zitrswreaPy9636448Rzxnzj39Ip5kzpYSF+8juK66Q+d26yYDXXotYz4aaNZVfcOdi70vNyt9HPD6mAzaIyKCYzkjowRufeUa2NWworVq1snxhw5pGiC/jOjb+26tP/n4Phfbpp59Krly5pEmTJgmdTzZOAkEnQAtw0GcwSfu/bNkywedIPCz9WNwIgQYhCxFgZc09ffp0BmuZFgd58uQJiWjfvn3y3nvvyX333ZfxmF9/FZk+/ZIYXr3aP5hni0h+57rz1aRWsqpwEyV+S+7YEbFiuIu8O2CA3PdC6Nhswx99VHqPGaPcRyKVXaVLKxFcr+hX0qQhchY7VP5PROY7VJfb1ZQsKWB20003hf10f+LEibQvGebrIGfOnJYvebgOIJydKn4Phfb9998LvpB17NjRqSGzHhJISQIUwCk57f4f9OzZs6VChQpSs2ZNX3bWbgg0iHqzq4J+0GOHt/mTsBa58WwEhACuUqWKXHnllaFZnjkjoq3D72I3WgLLABHp40z7H0/oInuyl1JhzvIfjm6nGFwXfvvb35QFOFSBBbjY3r0RXSn0+UcLFpTZPXtK8eK/SrvWc+MfHKLKdYu/Gq9q2PPww7K8cWMlgO0WxATX145ZHOMrh752zF9CMmXKFFOTfg+Ftn37dvniiy98vZkwJuA8mAQSRIACOEHg2Wx4Agj1c8011/g2532kEGjakmtlzbVyVdAuDG6sC7hrrFixQvr16xd99WvXisyde8k6vAHf2j0suUTkfRHJab/Ni0cyy+wPe8kfZzIpy+9lFy5EXdn0fv1U6LNwrhJwbUBItB4TJkRd74XLLlOW4Exl/pCu7aZK5kwXoz43w4F4Rxlt/3Svz5w4frw0a9FCKlas6ErTTl5vfg+FdvToUZk8ebLce++9rrBkpSSQKgQogFNlpgM2zpdeeknd4P2wKcYKHTbKIJ7pxYsXLX1zjRYps2UqVouUE1M3btw4+fvf/y7lypWLvbrdu0VWrBBB7NswVtHYKw5zBjw2utur8diGAjJ7TU/526+7pd2HH8ZUyfmsWWXY0KEq+1u4SBjYBIescEOGDpUsMfpSf3zttbK3egnpetU0yZf9SEz9SzsYhlQXg0vY65T1Wcf695cZLVsmZEOr8YuL+WXU+MXF+FKaOXNmtQF30CD/Olj/5z//kYcffthR1w8n55x1kUAQCFAAB2GWUqyPfgr2buWTePDgQcGf3Llzq8+uVm4LTvokOjH98Bvctm2bdOsW53fzs2dFEEHh008vWYe3b3eiexnrKCoiyDVxWWzV71p+hcw+2kvqrlwpTeHSEWPZVL26rGrcWHqNHx/xzKm33Sb1vv5aKq9bF/FY8wFftm4t3zdvJF1rT5WSl1vHaQ5ZKQJTPBtzkwk7YcHIkXJ5o0ZSt27dhPXBquFQPvdwszh58qQULlxY/TG/wIbzufdqgKNHj1bXcpEiLoVM8WogbIcEEkiAAjiB8J1qGmLslltukYWGuKa1a9cWfKaH76ex4FN4ixYt0n40cOBAeeWVVwQbTFCw2erBBx+UUaNGqf+Hqge/Q13wR0Pbdopuq2TJkvLEE3+lAfvll19k+fLltuuNtS+nTp2Kele6fhhCUIJZ69atY20uYce/9tpriqmjD01EVIB1eM4ckfkO78h6UES6Ro9r47waMjtfL+n4wQdSa9Wq6E80HLng+uul0P790ghjilBWNm8uh4oWlQ6zZkU61PL3P9SrJx/dcIN0LTxVqlT/Kfo6ECvZ3vCib8OhI3/v3FlGtmsn//jHPxyq0f1qPv/8c3UfhGC3cmEKF3UF0Rm8KPDrr1OnjlSqVClsc/p+j/spUsrre7vxvq+PMd/r8XN8hdPPEf2c6du3r2f3Zi9Yso3UJUABnGRzr29SzZs3TycqtWCF+MXNEL/XAhS/gwhGwQ1S/x8Cb8qUKfLiiy9mENNO3AxDCWA3djmbY+UaH2wYb6gwYqFcMGAlgp8yMjL5zdobakkjJNrvv/8u7dq1c2fV7917SQzDQoyNdPh/PAUZsN+JroLvpjeVZYXaqhTFZbdsie4ki6NG/L//Jz3eeUeK/PZbxDoOFCsm0/v3l3v+D+EY7JXtFSsKUi63zLlY6jf/MnIliOBmEdAj8omJOeKbl16S0w0a+Daai5kKxC0S8PTv319Zfq1KqLjbuKfoe4nVhjwn3bk++eQTlSGzUaNGISfWaBgxC+D27durezss3M8++6w8+eST6YwdVqLYiXt+YlYhWyUBawIUwEm2MnBTmzRpUtrNTQ/PLHa1xXfjxo0qlu2bb76pDjW+8YdCY7YSP/PMM0pso+0+fS5t3zfeYEMdbxbAxvMR43Lu3LnqBh1t0bFyraw2586dCxl8367V5sMPP5SiRYsGJh4nXEtGjBihrHFOPowt5+f8+b/EMJJJWCSUiGpe/ykiEaI9LZl8jfycq6ra7BaNcA3V7p6SJWXuTTfJna++GlXXcNDbDzwgXd57T4rv2hX1OeYDIaSxOa5Czg3SpuOi8PW8KCLzbDfl6YkX69WTYT17yt13361iUQehfPXVV7J//3659trZcUHbAAAgAElEQVRrbXU31NckvDBnzZo1ZBi3WGMcIwb5gQMH1H02VIGwhfBFKETc37UFGK5Q+mdIpoGvQgUKFJANGzYoQwfqhaEEzwX9M3xJpAC2tSR4ko8JUAD7eHJi7Vq4G1So3xl/jvasxLNVP8z1WX1qw3mwLCN3PX4PgYubK26sjzzyiPJhg8UZLhBIj4obMSzT+D+sq/hMZ3avsPLb04LXbqzcWDnr4/fs2SPIyhSk3djz5s1TLwJNmza1O2x758FPFtZh/Jk9W+RIlJu/aojIpXczyzJ3Unc5eSGPEr85EMotjrLi73+XM7lySdt50SvMxZ07S45Tp1R2uXjKmRw5lAjOXeCEdLke6fAsCozSPeJpxdtzNw8dKpsaNJDOnTt723AcrUEo4r5UvHjxOGqxPjVSjGMrq3GoGMeRIlXgfgsBDMME7k9GAYwoEijIJnfVVVep4yCkJ0yYkCaA4dpWtmxZukA4vgpYoZ8IUAD7aTbi7EsodwVU67YAxk10165daf7E2n8MvsRPPfWUGP3G9LHPP/+8/Pvf/1aCd8iQIel8j2+++Wb1O4haY9xcWDGtwojh4RFPrFy76N9//30pX7687zb4hBrP7t27ZdasWeqFI2EF7gXaVQJ/fxnh0z/cw9um7+3pg7lk9qJeknf/EensUGSKSQMHSotPP5VymzdHjWZbpUqy/KqrpO+fPvNRnxjiwHndusnxUgWk67VTJWfWU+mPmigi4+JtwaPzixSREU8/rTI5lihRwqNG42sGrldbt26VG2+8Mb6KbJxtjHFsjhNuFVEGkSoQi9wqUoW+10P8wt9ff+HTFmB0D/9etWpVur/xdci4b4Q+wDYmkqcEigAFcKCmK3xnzSLUeLTZBQI3P6TUhAUAn7sQV9L8xh+uNbOgjlcA601wixcvlquvvlo1jb/xuR7WGO2ji7/9VGApgT/egAHI3hCMMnXqVJVgxBdJRi5eTC+GP/5YxGzJRfCASy7qquxf9zeZtbGnVFm3TlrheAfKyTx5ZOSQIfLw0KEx1/bS0KEyaNgwyX3iRMznWp2wtF072Virulxfe5oULWPwo0aa6D2ONOF6JfseeECWNGniWapwJwY0ZswYdc/BfdBPxSrGMe6/CPGG2N6IRmMs5o3O+ne4t05H5kdk0B40SPk5r1mzRt37Ucx7PSiA/bQK2Bc3CFAAu0E1AXWG2/ymu2N0U9C+X4gcoXf/li5d2vYmOKdcIGApht/vjBkz1OYyY4SKBGCNqsl3331X7cjGJ8UgFPh9r1y5UlnlfVeQdEO7SmAz3caNl7qIsF8tRbYuqySzz/aS1osWqRBkThVEZNhStarcYCML3ge9e0vFDRtsR56wGgNCsX1+zTXSNe9UKd9os8hCEflfp0brfj1Txo2TBs2aZYhC437L9lpYt26drF69OjDZ1ZAqHqHaOnToEHbAxj0eRgvw448/rl7akVIZVl9kv6MAtrd2eFZwCVAAB3fu0vU82g0KVtYBY0icaMOgGY9zahOcsW/4bArLarVq1Xw/Q74WlCHowdqFaBBlypTxL98DB9LE8Mkd0+Xn0kVkYZ7rVKSHSuvXO9pvpCku+/PPUvvbb2Oud02DBrK9QgWVbtnJsrlaNRUhov2pOXLlwu9EVjtZu3t1He/bV6a1ahWoryITJ06Uxo0bB0KwI/kOIlVgw3GkkIahBLB5b8aCBQuiFsDGcJtYRTqqkHsrijWTgDsEKIDd4RqoWuE7jGI3nq8bg4WfaqlSpaRBgwZuVO94nePHj1ehnipUqOB43W5UCIvPr7/+qnw0g1A+++wzWb9ggbLQFv/1V8e7/MoTT8iA116TvMeOxVz38Xz5ZMw//iEPPut8doo9pUoJxDniGse70S7mgdk84eMRI6RQo0ZSv359mzV4exo2lCFE4G233eZtwzZbC9q1a3OYPI0EXCdAAew6YjZgh8DOnTtVOlJYp4NQ1q5dK+vXrw+Mz+OFCxeUFQk+hKHinfqFOyxOCE3VeeJEKeiQz69xbL+ULy9L2reXfm+9ZXvIE+6+W9osXChltm61XUeoEyGwESGi6N690h4JR3xczl1zjQzv0EHFx77sshjT+CVoXHABwJemK6+8MkE9iK1ZbCxGGvYrrrgithN5NAmQQDoCFMBcEL4l8N///lc9lGrUQCws/5eRI0dKly5dlOU6CGXJkiUCIdy2rSnEgk86j5B3s2fPVkJKWaqx0XDsWMd791mHDpLl3DlpaTdWsYgsa9tWzmfNKn9fsMDx/ukK4Q5xIUsWFfItC+Is+7CsGjZMjtWvL23atPFh7zJ2CV9BEG/cKpqCHwfw008/CV62ESWHhQRIID4CFMDx8ePZLhLYtGmTIDD9rbfe6mIrzlX9zTffqFBwQXErQDzQt99+W0XaQJB+P5UjR46ocG2wcqUJ9OeeE3n8cce7Ofb++1U645I7dtiue1fp0oI0yne8/rrtOqI5cXGnTrKzbFnlB13g0KFoTvHsmD9q1JCX+veXO++8U/Lnz+9Zu/E0hDWGMIwNGzaMpxrPzoWvMpIEVa5c2bM22RAJJCsBCuBkndkkGde4ceOUNQmxdv1eEJYIbgWwzhQrVszv3VX9Qza7yy+/PGxKVa8HAvcXWH4hSrAxKa0gQsMttzjancOFC8vkO++UwS+8EHe9bzz6qPR5+20pePBg3HWFq+Drli3lm2bN1Ka7K7Zvd7WtWCrf+tRT8lP9+razqMXSlhPH/vbbb4KvTHDXyJQpkxNVuloHYhTjq83tt9/uajusnARShQAFcKrMdEDHiTiVsATfdNNNgRgBIlkgqH3HjhHy9/pkNPgEjOxwfvG1hh81xC9S0WZwfUHCjGbNHCX3XdOmsrdECen8/vtx1zvvxhvlb7t3S/1IiT3ibknkp9q15cMePZQ7RLUffnCgxjiryJNHRg0bprK+BcUF6KOPPlLJc5B9MgjlvffeU5ZfhK1kIQESiJ8ABXD8DFmDywTcTE/qdNfPnDmjrMAQlEH5DIw4xnXr1k14yDm4kMDlpWvXroKY1BnKvn0i5cqJnD7t2LS916+f1Fy1yhERub5WLfmxXj25acIEx/oXrqId5cqpzXFNli6VhoidnMCy//775ePGjQMTRxfuP9hMButvjhw5EkguuqaDmHY9upHxKBJIHAEK4MSxZ8tREoAoOnDggNpgFoSCDHsoyLIXhAKrK9LA9u7dO2HdBbNffvlFid+wUSmQbMShGMDns2SRYUOHykPPPivZfv897rGfzZ5dXn7iCRkydKhnm9QOFSmiwqQh+sRVH30U9xjsVjB93Dip1aRJwl+iou1/0K5RbNRDzF/4/7KQAAk4Q4AC2BmOrMVFAmfPnlVWVWQuKlCggIstOVM1rEujR4+WwYMHB8K6hFHDGpaoz9dz5syR33//XW0ejLgZr3NnkfnzHZmoTdWry6omTaTXuHGO1IdKpt5+u9T76iupvG6dY3VGquhctmwqYUb2M2fkuj9T3UY6x8nfn7z5ZpncurVv3GgijQ1fad544w256667AvGVBhtCkbgG1ups2bJFGh5/TwIkECUBCuAoQfGwxBJAIgRsMguKVTVo/oVIjbxv3z5PNzAhlSv8fWHxjZTSNW313XefyJtvOrIYF8DafPCgNFq+3JH6UMnKFi3kUOHC0mH2bMfqjLYiRKGARRib43IfPx7taXEf99mIEZK7fn1fbaQMN6ig+ekvXrxYMmfOLH//+9/jnitWQAIk8BcBCmCuhkAQ0FZVWEGyZ8/u+z4HbYf5uXPn5LXXXvMshNXevXuV+MVGtxYtWkQ/ny+9JDJkSPTHhzlyxCOPSI8JE6TIb785Uh8qOVCsmEzv10/uefFFx+qMpaLlV10lP9WpozbHYUOe2+V8mzbyaufOvgylZzX2oEVqwZcRfP0KirXa7fXG+knASQIUwE7SZF2uEkBmuIIFC0rTpk1dbcepyoMWYxSWJiSdcDuJwZYtW5T4RXzfOnXqxIZ75kyRG2+M7RyLoxH5YU7PnnLXK6/EXZe5gtEPPijXTZvmiQC16vzqhg1lcefOSgRX3LDB8fEZK1zz4otyoG5d3yZTMQ8+aGmEv/zySzl8+LDK/MZCAiTgLAEKYGd5sjYXCcBqOGPGDLkPn8EDUIKWZerQoUMyYcIEV9PYrl69WrABCZvdKlSoEPssrl0r4kAYqC/atJFTuXPL1fPmxd6HCGd80rmz5Dp5UpotWeJ43dFW+HOVKipCBDbG1Vm5MtrTYjuuQgV55d57A5FOWw8M2Rrh6x6UNMLDhw+X7t27y9/+9rfY5oZHkwAJRCRAARwREQ/wE4H3339fCaeYLYcJGsS0adPUznikdA5C0dnX6tev73h3ly1bJog4AfGL5Bu2yh9/iBQuLHL4sK3T9UmT77pLCdTymzbFVY/VyfO7dZNNTZrIDXv3ShnEBPYgLrBVP/YVL65EcLW1a+NK8xwK0PbHH5fV9esHJvMhUghj/fXs2dPxOXejQrws/vzzz3KjA1883Ogf6ySBoBOgAA76DKZY/7dt26YsiHfccUcgRo4H2NKlS+W2224LRH8Riuzjjz9WETecLNgUiE+5EL+5c+eOr2qI81WrbNcByy/8fxGuzPHSp4/IpEkybNgwueeeeyRXrlyXmoCleerUS3/On3e82VAVnsyTR4VJK3jokHT84APn2s2SRca89Za0a9dOypQp41y9LtY0fvx4adWqlb0vDy72K1TVY8eOVZt+yyH2NQsJkIDjBCiAHUfKCt0mMGnSJLXjvEqVKm435Uj9EydOVCl9g9JfJ/kihB38fZFsANndHCndu4vEkbntx7p1BSHQuk2Z4kh30iq5+mqRRYtEMmWSmTNnqqxdNWvWzNgG/HKnTbskhl320dWNI2vcmZw5lV+wEzGPD959t8xv2lT69u3rLEOXatu4caN8/fXXcuutt7rUgrPVor+IzBIUvs6OnrWRgDcEKIC94cxWHCSwbt06wefBRCZuiGU4Qevvjz/+KD/99FPcn4oPHjyoxC8sWI6GcHrkEZFhw2KZgnTHYvNb6a1bpc4339iuI8OJELoQv8WLq19hfe7YsUOuu+668G3AGqwtwy74Ixsb/6xDB9lWsaIKk1Z4//64xv7+2LFSpVEja4EfV83unIxsh3Cbqo5EKgEoQetvAJCyiySQgQAFMBdFIAkg0QRix1qmzPXhiBDI/uqrr5ayZcv6sHcZuzRixAjl21miRAlb/YUrBcQvInY0bNjQVh0hTxoxQuTee23X+erjj8vtb7wh+Y4etV1HuhOLFRNZsECkbt20Hx87dkzGjRsnDzzwQGxtwF9YC2IHw7PpTnzTrJl82aaNsgQje5ydcrpbNxnftq1y8QhC2b59u3zyySeOu/W4NXa8OC1YsECFPmMhARJwjwAFsHtsWbOLBL777jtlYbvhhhtcbMW5qpFqeOvWrYHZ0ILwS4gKgR3zsRZYjz/88EMloKtWrRrr6ZGP/+QTkXbtIh9nccSO8uXl0w4dpD9EtBMlSxaROXNEOnbMUNs777yjfDhtv6RBAGsx7OBGug21asmsnj3l2hkzpMbq1TFTWDp8uGStVy8w4QixcbZ8+fJS1/CCEvOgPTzhgw8+UGvGjY2oHg6DTZGA7wlQAPt+ithBKwI6oD3cIIoWLRoISG+++aZ069ZNiv/5mdzPnUa6WATgv/vuuyVv3rxRd/Wrr74SvJxgs1upUqWiPi+mA/fuTXM1iOk8EVnSvr1kvnBBWkFEO1GQRjnEBkdsfrx48aJzcZUd3Ej3a5kyKkJE/S+/lCZLl0ZN4kLTpjKsa1eV+AJ+3X4ve/bsUf7Y98bxxcDLMe7fv1/g/oCEP5kyZfKyabZFAilHgAI45aY8eQa8fPlyOXHiRPRpdBM8dIjDAwcOSJcuXRLck+iaX7RokRI52DkfTcFn5l27dinxW6BAgWhOsX9MyZIiNjKdjRs8WK6ZPVtK7dhhv2195vPPi/zrXyHrQRxoMLz99tvjb8tcgwMb6Y4ULKhEcMkdO6KOh/zjCy/Innr1VPSHIJS5c+dKkSJFpEmTJkHornJ9yJMnT2zZEQMxMnaSBPxHgALYf3PCHkVJ4NSpU8pKicQYeGj4vSDd8BtvvCH9+/eXQoUK+b27oq1RsPaFK7DGw98X1k6IX2STc70gffKKFTE1c7hQIZk8cKAM/t//jek8y4Pvv1/ktdci1oP57tOnj8pg6FqJYyPdhSxZVJi0zJi7qVMlE+IshyqlSslrQ4bILbfcokSl3wtceOCGMnjwYMmaNavfu6te5pH4AtbftPB5vu81O0gCwSVAARzcuWPPRVTM2mzZsknr1q0DwePzzz+X33//Xa655ppA9BefjxHFIZT/5PHjxwXJM5DYwtMxId5ujGHMvmvSRPaWLCmd4wihpiatR49LYcyiKPPmzVNZvDz157SxkW7RddcJEmdcP3Wq5A2xOfDXf/5TVjZqpNx4glBgfc+ePXug7g0IGxgU63oQ1gD7SALhCFAAc30EmgBCbSHOLqwmnlge46R18uRJZbVGf+NOCBFnX6I5HYlHPvvsM8vP+Lt371aW39q1a0uzZs2iqc65Y554QuR//iem+t679VapuXq1yoxmu+BFa+FCkezZo6oCmccQVu6mm26K6njHD4phIx3SQ69p0ECFSSuxc2eGrowbO1aFswtCYoagXWcXLlxQ9wXEKS6MTIcsJEACrhOgAHYdMRtwm8CcOXOUlQ3JMYJQgmaZmjBhgjRv3lwqVqyYhnfTpk1K/CIUXa1atbzHDusvrMBRlguXXSbDhg6VB557TrKfORPlWabDMM4PPxSJIfMZrP2vvvqqDBkyxB8vaBE20v1Qr54suP565Q5Red26NABH7rhDZrdsKf369bPHzuOzgvalBUkv9u7dGzlutMcc2RwJJDMBCuBknt0UGRs2G2Gzy6BBgwIx4qD5Jq5du1aQmUpbMRHlYdmyZcrfN2HWwDVrROrUiXq+N1erJt82ayY3jx0b9TnpDsSmO7hONG4c8/n//e9/pUGDBlKpUqWYz3X1hBAb6bZVqqT8glt+8onU/+or1YU5Y8dK2QYN5Morr3S1S05UHjRfe4x55MiRanOsa5FTnADLOkggyQhQACfZhKbqcKZNm6ayPCXEGmkDetB2p2NzDgTwhg0bZPPmzUr8JjT83IULItjYFG7TlmFeFiIyxaFD0njZsthnC+G+EI+3a9fYzxVRKXiPHDki7du3t3W+JyeZNtLtv/xyFSGi0vr10jhbNhnTvr3abBqEErRoKz/88IMgW2TPnj2DgJd9JIGkIUABnDRTmdoDgSj74osvAvOJNmjxSVesWKF8WfPnz68SXPgiBmyFCiJRZjN7a8gQ6T5pkhTdty/2C2XkSJGBA2M/788zEE1jxowZKqZyYMqXX8qZ6dNl1unTcrpCBancrJlygwlCCVK8bfCEixF86H33hSAIk80+kkAcBCiA44DHU/1FACGPWrZsKRUgjAJQgpKhCkkxEA0CGw6x4S3auMCuT8HVV4ssXhyxmX0lSsisXr1k4MsvRzw2wwFDh4o89VTs55nOGDVqlHpxQLSMIBW4uiCLIcKeIfqDL158wgAMWsbFn3/+WbkTITQiCwmQgLcEKIC95c3WXCQAX1V8ou+BMFUBKNu3bxckjxgwYIBvewvrJTa7wToF95IlS5YIQp+1adNGysSwGcyVAd55p8iYMRGr/rJ1azmRN6+0mzs34rHpDoBP+VtvxXZOiKMRrg+xqps2bepIfW5XgoQmiP4BwYvID7D++8L1JcLAx4wZI1dffbWULVvWbUSO1D99+nSVLjwIvtWODJiVkICPCFAA+2gy2JX4Cbz11lvKP7VEiRLxV+ZBDUh7WqdOHeW/7LeCEGgQv7CqG+PYQgxBCFeuXFkJYcRhTkiBRffhhyM2PeXOO1W63wobN0Y8Nu2AGGL9RlMpLH3wTUUSCb8XzC0sqRC+WJu6+GLzYxh48KNdvXq1ID16EIoOIxgo15gggGUfSSBKAhTAUYLiYcEggA1Hv/32m1x77bWB6DCiK6DPiP/pp4KNOUjLipcJCF1zwU57WAgRDg0iuGbNmt53f9EikQgby07nyiXD//lPGTJ0aPgsZ8bew7Vi5kyRvHkdGxOy5Q0bNkxtJMuZM6dj9TpZEUQ65hQhBSF+reJUJzz8XZgBIx5448aNpUqVKk5ica2uDz/8UIoVK6b6zEICJOA9AQpg75mzRRcJnD9/XgWUv+2229xNP+vgGMaPH6/8av3iu4zNhGvWrInKkv7LL78oa3DevHmVEPY0xfOePSIRLP0/1akjG2rWlBsnT45uxurVuxTxwYWQZfD5xufuGjVqRNcXj45C9jEI361btyrhiz6GKwlNgBKiYxDvS5cuVdd9EMrhw4cF1z0S4mTJkiUIXWYfSSDpCFAAJ92UckAQZBDC8AUMQoHvMjKG+SEMEpJ07Nu3T23YgqiNtnz55ZdKCEMEe+rnmju3yKlTIbs5p0cPuWL7dqm7cmXkocCnedIkkZYtIx9r4wi4FezcudNXyQ5++uknJX5hNb3qqquiTtaRsBTYIbgjDGK1atUC40sL338IX1wvLCRAAokhQAGcGO5s1UUCeDjDFxjWFb/vWtcYEAi/c+fOcsUVV7hIJnTVSMUKf9/MmTMry2+mTJli7gcSfHi+SQ6uFz/9FLKvrz7+uNw+fLjkO3Ik/Hgg9pEkw8WUxceOHZNx48bJAw88EDNbp09AXyB8MWew+trZNAa3DqyZixcvqjWTqFTkQUuEg6gq+EqFxD358uVzempZHwmQQJQEKICjBMXDgkXgo48+Ug+XoMQu/fbbbwUPclhevS5I0gAhU7JkSUes5p5ukuvSRQTpfS3KjnLl5NNOnaT/m29GRvr66yKDB0c+Ls4jEKoPltbSpUvHWZP901etWiWffvqp8j3FBsd4C6yZiBoBEVygQIF4q4v5/FmzZqm127Bhw5jPTcQJiKmNF5COHTsmonm2SQIk8CcBCmAuhaQkgM/4CDE02ANR4wRAWNNgFbr55pvVxhivCkQ3xC+iPDRp0sSxZj3bJPfPf4r83/9Z9ntJ+/aS+eJFafXxx+HHhTi/iPfrQYGfKiymifj0jc2hsPrC2g8Rjs1uThVEuECUCIhgL9P5YkxINY2vPXa+Wjg1/ljqeeONN1SoxqDFhI5ljDyWBIJAgAI4CLPEPtoigOQN+LRbDxubAlC8tgwhZjKsZ4iY4dbGLNc3ycFnN0QEjXH33SfXfPihlPrll9CzjxckWH89KnjhgJ/17bff7lGLl5rBxsbly5crdwe3LKXwJ0ZkA3zFiLSRzqnBB+1LD6zviP+NpCIsJEACiSVAAZxY/mzdRQJBSDRhHD58A2Eduuuuu1TKYTfLN998I9i4BoudFwktXNskt3q1SN26GVAdKVRIJg4aJPc//3xojIjJG210CAcnA5Z+hL3zwl1gx44dyuqLDY2w+rrdJl548EUBGyHdEtp6Ko4ePSqjR49WX3mC4usftEQdDi57VkUCviNAAey7KWGHnCQwZcoUZQHGDvEgFPhmokCsuFUgiJDkAuK3cOHCbjWToV5XNsmdPy+SNWuGtlY1biy7r7hCusyYYT0++F/Ceuzh+HVH5s6dqxK1uPllAi41mGf4Y8Pqiyx+XhWkzIYILleunGrbreLFteJk3xHpBRbgICRDcXLcrIsE/EqAAtivM8N+OUIgaA8dWLVGjRrlWgQLfKKGpRniN1EZ3Iyb5CCQsloI2JgmHyL20KF0p8zo21eqr10r1desyVhVo0Yi48eLJCj7HjKW4U/37t1jGma0ByNlMcQhIoqAbyISbyC2MEQwLLNuJKXRkRQGDhzo+teSaLlHOi5oL+ORxsPfk0DQCVAAB30G2f+IBIL22dENv8aTJ08qQVKwYEFf7D53dJNcgwYi332Xtg4uZs4sw55+Wrk/5Dh9Ov36qFhRZNQomNgjrhu3DtDibciQISrsnFPl9OnTyuqLWMP4glDJhWQesfYVaxlJH/DCZZVZLtb69PFe+8vb7ac+L2juWPGOl+eTQBAIUAAHYZbYx7gIBG3jidM72xERA+IXbiBOhL2KazJMJzuySa5/f5EJE9Jq3lK1qqxs3lx6I66vsRQqJDJihEjPnk4OwVZd7777rjRq1EgqQpA7UJC6GuIXKalh9fVTRIRly5apRC8QwU5EPkhUxJR4piloG3LjGSvPJYGgEKAADspMsZ9xEQha6CGnYpsiRSzELyyCderUiYuhmyfHtUnupZdEhgxJ696i665TiS+aLF2avssQv3ff7eYwoq4bYcMQC/aaa66J+hyrAxHDGe4OSP4C4ZvI+MLhBrJ69WrVT4jgeFN+YwMn4g4nIma2nckKWkhGO2PkOSQQRAIUwEGcNfY5ZgJB+2TqRHYriI7Fixcr0eGUpTFm8DGcYHuT3MKFIh06pLU08uGHpduUKVJs796/Wv+f/xF57LEYeuPuobDywyqIbGB2C4QgrL4tWrSQZs2a2a3Gs/O2bNmiXsbatm0b18sYsiZ26dLF03jD8UByw6Upnv7wXBIggUsEKIC5ElKCQBDTj06bNk25LVx55ZUxzxFiviIuK8SvkwkPYu6IjRNi3iS3a5dIqVKqpd+KF5eZvXvLIFiFdXnoIRHj/230yY1TIOQQDzbWxCd79+5V1lSkHobVN9bz3RhLtHWi7xDBiDsN4R5rWbt2rXKn6OkDN5Zo+h7EtOzRjIvHkEAyEKAAToZZ5BiiIoCUrVmyZElIFq6oOmg6CO4LyBx22223xXT6ggULBNZUpzcexdSJOA9GFIElS5bIpk2b1HzBtzVsyZRJ/fqr1q3lWL58KgGGKvAPRsQHHxYkxEC67lgy8MGf9uuvv1YuLW6GUXMTl96QWahQIelgsNxH0+b48eOlVatWcbtRRNOWE8dgDZ8/f0QIHrcAACAASURBVN6RFONO9Id1kAAJ/EWAApirIWUIYDc6HqBImwohHIQyceJEady4sVSpUiVidxFZAb7D2bNnl+uuuy7i8UE4IOpNcldcIfLrrzJlwABpvGyZVNy4UeTaa0VGjxZxMOWvk8zgEgAxG01cWEQRgLsDRCOsvhDOQS9z5syR33//XfnyRhMKb+PGjbJy5Urp27dvIIYO4YukJ3iBRfQVFhIgAX8RoAD213ywNy4TQBxcfDKGqAxCQbxY+PL27t07bHdh8cWnZWR1czOJRqKYRdwk16mTnP78cxn+6KMyZOhQydS06aWIDzbcR7waI6IZDBs2TO67776QsXovXLig3B0g/iB83UpZ7dWYze1gbHjJwdcKiPtwBZEzsJGzeoLiN8fKCC838PV2Iw5yrH3h8SRAAhkJUABzVaQUgd27dyuheLdPogFEAz9SHGOku8WY8Cnd7fSz0fTXrWPCbpL7f/9Pflq0SDbUqiU3IiYwxG+bNm51xbF633//falataqlsN2wYYOy+pYvX16J30QlLnFssCEqwmY+RMWACA4VxSKIcXTfeustNSZk/WMhARLwHwEKYP/NCXvkMoHp06cr0WFnc5nLXbOs/vvvv5etW7fKjTfemOH3sBDjUzIetEFJ9xwvQ8tNchMnyodz50qpw4elLl5uunWLtxlPzsfcIuKH0UoIH1kIX2wYg/CNN2yYJwOJsxFsbMNLHFx3rCy8eFHAi0DdunXjbMmb07FZDy8wPXr08KZBtkICJBAzAQrgmJHxhKATwOYybCbqjw1SASlvvvmmihhQvHjxtB7jEyusZxC/SHubSiXDJrmzZ+W1mTOl/xVXSP6BAwODAqmv33nnHfnHP/6h+gx3F4hfCD1s/kulggx2EMH4imF0UdqzZ48KGXfvvfcGBgfmFElnUuHlJTCTwo6SgIkABTCXREoSmDBhgoqd6od0sdFMAD4R79+/P81SiPi+EAzYQFSgQIFoqkjKY/QmuayZMsnpX3+VO/7978CNExszkRUOVlCE64PVt2TJkoEbhxMdRmIPbOTECx3iBaPAb79o0aIxRctwoi9269i8ebN88cUX0q9fP7tV8DwSIAEPCFAAewCZTfiPAFLHwn0gKPFE9Y5yWK0RGg2bo2D5DUo0C7dXADZIIcoHsqsFsSCqQ/369QMj8txkjLUOSzDiHCPkGaypQYrcgvjdcOOoVauWm5hYNwmQQJwEKIDjBMjTg0sgaBmlPv74Y+VXWLlyZWnfvn1wwbvQc1hRr7766kC6gsCSjxjVscZ7dgGjr6pcuHChigMNf/127dr5qm+hOuNEBsdADJSdJIEkIEABnASTyCHYI4CYothoFISYufCD/OCDDyRTpkwqKQT8C1kuETD70QaRy2uvvaZ80vPnzx/E7rvSZ/jpY8MjwsXdcMMN6fzfXWnQgUqxIRWZF+HSwkICJOBvAhTA/p4f9s5FAnAjQKD6W2+9VQoXLuxiS/FVDZ9C+EXC6gvfUMRORQIBxPtliCURq0gK8RH3/mz4uZYqVSowUQ7cJIRQhVjjSOiCNb5r1y6BNRj+7n722T948KAgcQ3cNeC+wUICJOBvAhTA/p4f9s5lAp9//rkgooBfP7GuWrVK0Ef4+yIMlC6IFgCRAL/R1q1bu0zJ39WHi6Xr757/1buffvpJubdYhboLyhic6CfW+nfffaeEL5Je6IIwgPALxlr3awpouCghVnOqX49OrAPWQQJeEKAA9oIy2/AtgRMnTsjw4cOV1SZXrly+6ic2uyEDGCxf2AVvLug7RDCiQ0AwlCtXzlf996Iz0WRT86If8bZx+vRptQ6HDBmi3FxSrWzbtk2tZaxzrOU8efJkQIB1ji8hSAuOzXF+KqdOnVJfk5DVz6rvfuor+0ICJHCJAAUwV0LKE1iwYIF6aLVo0cI3LObNmyfHjx9Xlt+cOXOG7ReiWSB2LDbHIYRWKkWGQExnhIi75ZZbfDN3djsyZcoUFQUilWLHIuID1i42u2HtRkpzjBcFWILz5s0rnTt3tova8fOWL18ueCHt0KGD43WzQhIgAXcIUAC7w5W1BogALEsIowUrcKKtb4gDiwd87ty5pUuXLlFTPHfunLKgQRDCgoad86lQ8NkZLy9NmzYN/HC//PJLJaL86o7jNGC4fGDNQvBjzWbNmjXqJubOnSvImIcXxBw5ckR9nhsH4isErL+9e/e2/FLjRpuskwRIIH4CFMDxM2QNSUAAERZKly6tfGoTVQ4cOKDELwSB3SxgEMCwqGEnOixqENLJXBDKDhnyihUrFvhh/vbbbyrj2aBBgwI/lnADcCrV85IlS9QLH0RwkSJFEsYMPss7duxQkSpYSIAEgkOAAjg4c8WeukgADzC4Qtx1110uthK66u3btyv/RoQ3c0KEQxxgoxxEcO3atRMyJrcbTUbBmEyC3mr+16xZo17QsMHN7kuesV6IT4RLg5982bJl3V5ylvWPHj1auT7gBZqFBEggOAQogIMzV+ypywTgBoEHcyQ/RKe7gax0H330kbJkYYOPUwVB+SE2sLkPQrhQoUJOVe2LeuD7i8xv11xzjS/640QnFi1aJMgKB1/gZCqHDh1SaxGbxbAWEfLNqYKNovhy0rFjR8+zr8H/Hi+acH9gIQESCBYBCuBgzRd76yIBPEiRHKNv374utpK+avh9Io4txC9i/LpR0AYiSkB4JFOAfrywYDwVK1Z0A1tC6tyyZYtag8kkqDAeiF9EbnDLVxuxgiGC69at61obVgti0qRJag06+eKakIXHRkkgBQlQAKfgpHPIoQmMHTvWs5Bi2MCFTHQQv7D6uVmw0Q8iBLvuIYSLFy/uZnOu143Ngth4hLBhmTNndr09rxq4ePGiDBs2TG3ITPTmrnjHjOyFWHOISoI1ZxXKL942jOfjawBEMPzfvdhIqEO33XHHHU4Og3WRAAl4RIAC2CPQbCYYBPA5Extr3ExIgAx0eFAj4gTEr5cCDok1sPO+cePGgU6njE/P+NO9e/dgLKwYejljxgzlhuO1K04MXYx4KPxyv/76a/Uy6WXiCrxA4NpCZAZcW25mZEMCFmxYNSbsiAiGB5AACfiGAAWwb6aCHfELASQkgLCCJcnpcvToUfWAhgXWCyuVVf9hKYMIPnz4sBIoZcqUcXqYrteHMFhIA+2luHJ9UH82gJcUpAOOJQyeV32L1M4vv/yi1lbBggXV2nL7y0ao/uDrCizQEMH58+eP1O2Yf48vN3hRQeILFhIggWASoAAO5ryx1y4SgM8sxGGnTp0cbUX7KUK0+WGTE9LvQqxUq1ZNiRUvLdHxgoX7w6233ioFChSItyrfnX/kyBGZOHGicoMISoHlFWtp/fr1ai3VqFEj4V3HJkm8TLjhXz9//nwl8t3yaU44PHaABFKAAAVwCkwyhxgbgd9//135lyIkmlPWIwT9h+UX2atq1qwZW4dcPBpjhXCB5Q7CBdnk/F4Q3QLREm6//Xa/d9V2/8aNG6eiWzgZLcF2ZyKciCxuWEP4koA1lD17dreairneH3/8UZBVESLYqeQw+IqD0Gd4QfHTWGOGwxNIIMUJUACn+ALg8K0JLF68WFlEsXkn3vLtt9/KihUr1EM4UbFKI41h8+bNasMSBBfGHCn9cqT63Pw9IlrA4uhEHFk3+xlP3YjjjPWHyAl+LUhLDOGLLxsQvn6NxoEY23j5bN68uTRo0CBunLhO4GOMMbOQAAkElwAFcHDnjj13kQA+Q48ZM0ZZebJly2a7JQiZrVu3KvFbuHBh2/V4dSIEDeIS4+Feq1Ytr5qNqZ133nlH9S+ZEw8gMQvmon///jGx8epgrBH0D2skCELw4MGDSgSXL18+rhens2fPqq9DAwYMSEr3G6/WD9shAT8QoAD2wyywD74kgI1WSLFq11/3ww8/FFjJIH6D9KkU4gtWLmxggjXYT3622MAH94AHHnjAl2vGyU69+uqrys0jURvJrMaCF0OsDcwD1kaQXkLg7gMRjK8b1157ra2pgl8xUpYHcYOirQHzJBJIYgIUwEk8uRxafASwi3zmzJly7733xlQRsl3hQQv/Yac30sXUkTgPhtsG/sDC58Sn4zi7o05HmDoI9Ouuu86J6nxdx5w5c5TA9EuYLbjywOoLVwL8CWrBBjb48eLFFFkSYylvvvmmdOvWLfBxtGMZM48lgWQlQAGcrDPLcTlC4L333lMbw2rXrh1Vfb/99psSv9hw07Jly6jO8fNB+/btUxY/FFj8Lr/88oR2F7FXkXXLTxsJ3QKCDVzITuhmTOpo+u63NRBNnyMdgzjF2JgKEVysWLFIh6vfr1mzRrDh76abborqeB5EAiTgbwIUwP6eH/YuwQTgvws/3mgiDiCBBsQvhCJSsiZT8YP1DxuPkCUNsVf9vEnPqXmH+wxiUiPbHZKmJKL48SuAUxyQghwvdxDBSGgRqcD1Bhsv4UfMQgIkEHwCFMDBn0OOwGUCiMkKP+BwIcJgHULwfTxMK1Wq5HKPElN9ov0/8YIBH8xbbrklMQAS0OqUKVPU2otGoDnZPT/7gTs5TkQ/wUsrktKE+8oDyy/WHmJPs5AACSQHAQrg5JhHjsJFAkgYsXbtWrn55pstW4GVDLvir7/+eleyx7k4NFtVJyoCAF4w8uTJk1LJB5CU5cSJE55mDQxCJBBbCzfEScjqNmvWLBXRIpRv83//+1+58sorfZHgw8mxsy4SSGUCFMCpPPsce9QERo0apTa0XXHFFenOWbBggSDEEiy/EGepUhIRAxZzgJeMRPsheznH8L+FOBs4cKDrzQYpFrTTMPCSAUswQhV26NAhXfU7d+4UbJzzYg6cHhfrIwESCE2AApirgwSiIAAfWGQggwBDOXfunHpgZs2aVYnfVC1eZQHbv3+/zJgxQ+6+++6UQ/3WW29J9+7dpWjRoq6MPYjZAF0BIaKuaVzbuKZxbaPgBQQJYvwSCcWtsbNeEkg1AhTAqTbjHK8tAsg8hgD4ffr0kcsuu0w9KBGiKghJAGwNOIaTwAafzdevX6941KhRI4azozv066+/Fvggt2/fProTkuiohQsXqljMjRs3dnxUcO/B3FWrVk3NHbLPpXoBD/hAQwRfuHBBJk+erBLikE2qrwyOP9kIUAAnyYwiXFLPnj1VqB5dsKlj2rRpKmyUkwU+r0gvis1I+Dfi5DrRDj6rP/jgg4JP3bosX748g1/es88+K08++aRY/c6pcRrHqOtE6CSEOUMsWox3/PjxgY6H6hQrXc8vv/yixFTBggWVmHIygQN8MGGBS9YNhuHmAq4J+AIRygfdzjwikQXm6vDhw2quypQpY6eapD1n5cqVgpeuEiVKqDBp5pCG+h4U6j4FtyjcH/Hyogte3rCpUWeExD2mRYsWab+Hi8Urr7yiIpxYnY8Djfe8SPdLtDVp0qS0NvUz4pFHHlF9w+/xQm8sxmeGuf5nnnlGnnjiiaSdcw4s9QhQACfJnOubGwK1640cuEnv2rUr7abqxFD1jblv376O7sbXN1v0UT8E9APCeNM3PhjcuiGHGuPJkydlwoQJaqMbguGzWBPAiwLEA4RVvXr14saET/TIioZwYLC+p1qBFRLh35D9zomMgqtWrVLiFxblZIhV7dZ6QBIcbJDr16+f5M6dO60Zfa8qWbJkSEFovofo/+PeDBFpvreZ739IpgORarzPGgUtEnjAWBDufhmNADYKZDNHo3ED2e8g1t00Org1j6yXBEIRoABOkrVhJYDNN0Cj1QKf9XCDDfeWb7QQwDrx/PPPy7///e80Cy0EKEQOLMAQhvBV1A8F8wPAWJeVcLUSu5gas4hHPS+++KJcc801KjKD0aKip1K3jV3bixYtUlbxl19+WVlj8MdoaTEyCTVGxP1Em9h8tXv3bpWFDPzgEoFUyfrBgH/DCq8tLEmytGwNA1n0EGM1S5YsKi5yPP6rcK1AUohUTkCAhCxI/gFXBbsFftSYk/Pnz6s5KV68uN2qkvo8XON4QcDLBu5v2mJrvr+EMwJYvUTre5m+jxrFK/5tvIcjkY5ZAEcjSI33Swj4SBbgcAJY32ud+LqX1AuGgwssAQrgwE5d+o6bBbDZooCbISxzsK7Cvw1CDdZiuDLon8MypN0ZjG/8xpsxdkgbb8zGmzI+0+obKrIsGevCjRk3VBTzjR0/M4t1PbpQVo9BgwZJ//791RjMoYv0w6ds2bJqvLCeIYMYbuTGcWmBjTbwc83E/PDR4l1bP8AaIhgiHH+jbsQIhUAuV66coxb3oC9PfEqG6GrVqpXt8GXz5s1TVvf69esHHYft/n/33XfKGtm5c2dbdSCc2tKlS5XwbdSoka06UuEkMMJ9LFwyG7O7mfGFOpRINlqA77nnHst7oFE0m++z+l6F+y3uR4g+YyVejfdL8zHRuECEcsNw62tbKqwpjtG/BCiA/Ts3MfXMygdY+5zpz2VG31pUrq3AxnO1D5hRzBotIGbLhlEAo04tImFB0e4XEKDw2TUW8w01GgFsFKn4tG7+BBjq4QPxrR8cxjognM2+dhC5VgIYFmBtCdG88DO8aMA6CZbZsmVzxBc6pokPwMGHDh1SIhifdSEssKM+lvLGG28oX0X4Fqdqga8u1tjgwYNjQoDIJWCPewDYFypUKKbzU+VgGAJwz8JXHHDKmzdvyKEb73k4Hi/02rXBfA+y8gHGMVZGACsBbDzf6J8bzf0yGgEczgJsNEJoX2G6QKTKFZEa46QATpJ5NlqAzeIQQwwlFiEOjdZRbbW1I4ARFUG3gwcKfN3wYDAKUPPnRI3f6AKB/j/11FPSu3dvGTlypLJSa6tHuE0bsQpg1Iv6cFPX7guwKEcrgLX12ejeAQsS/SqtLyq4okCM1alTR6WUjabgJQoiIJpU1NHUF+RjkIoXL7VwM4qmIIU3NmxC0IXLchZNXcl6jI5ggi9WcHeoXr16TEMN5Q8cbq+E1X4HNBrOBcJ8D432fmnlAmG8b0UjgNE3sw9zTJB4MAn4lAAFsE8nJtZumV0g9P9vvPFGJUSN/lywghr9dtEWXAXgJqEtnUZXAS2o8eA1f74zR4HQN2bjjmfjzdooNI2uC1YuG1rswlqs2zVaWsyf9GIVwLD4aMswHoDalzcWAazZYKMSwnStW7dORYfgZ2brFYyNhBDB+JwPYRYpxS9eKCBSohXMsV43QToeghahuOBOEq4gZTQYw20EjI0buII0Xrf7ivsHOMFVCuIXX3CiKcZ7qbYAm/2BI20W1vdE814MfS82b4Izu3XhOKNRA/du4/3SaqOd+V4dyoqsGVh9OeP+hmhWCI8JCgEK4KDMVIR+htoEpy2cWqhpNwh94zWG4oFPKzJPWVk2tW+YvvGiHuMmOO0eEMpSYNxsFsqfzCqsD9qDhRbFvAs5lCXF/PAJ5QKhxTgsk3rsuMEjwoMOx4a+6k1wZhcI7UOtXxrQRyTKQNi5O++8Uz1UEdKIJSMBvHDgBQQCGJx00gHzke+88476Pb4upHqB7z6YwffdqiCBA34PAQxmeJFjyUhAZzHEZje8IFSsWDFmTJHuZ5EEMBqMJgyaUViHEs1m1zajm4I51Jm+76N9qzBo+n5r5R5m5escMzieQAI+IkAB7KPJYFcyEsCD5LHHHpPnnnsuw25sP/OCEPnhhx+UEKlVq5afu5qwviEaASxwyCYHIWL+/IxYtfjsj/BfLJcIIBwc3EHMMZbx5QEsK1eurFgi+gZLRgK4JnFtIkIMOCVbCer9MtnmgeMJBgEK4GDME3sZQAKw2EGUQKxACOfPnz+Ao3C/y9u2bVOiBKHSwClPnjyqUfivgiEibbBcIjBnzhxlDYcfNcqJEycUO4Q4AztEIWHJSODo0aOKE16qIHz5RYGrhARIgAKYa4AEXCaAT5dffPGFEiipHMorEubPP/9cEO4LnCDw4NcIiybi37JcIoCII7CYw00HLwgQdVhTrVu3JqIQBLChFy+izZo1Y+ZGrhISIIE0AhTAXAwk4AEB+FZDrGATEyxQSK/KkpGAMQkBonRgsyZCeLFcIoDNUfA9x8YtZMjDywLS9bJkJIC05bjm/vjjD8UJcbpZSIAESEAToADmWiABDwl88803yhqFDX2wSLFYE5g/f75goxxEHkt6AshQhg1unTp1IpoQBPDFBZvB8LLZsGFDciIBEiCBDAQogLkoSMBjAkhqABEM/01YpmJNDOFxdxPS3CeffKIsv3xJyIgf4g6W4Kuvvjohc+PnRpH4A1Zf+JFD/KZy8hQ/zxP7RgJ+IEAB7IdZYB9SksDatWvVwzqWxBCpAmr06NFq8xti2bKkJ4AYytgMd9dddxGNgYBO/IGXSkR5YCEBEiCBcAQogLk+SCCBBGDJgwiONjFEArvqWdNIwjJ9+nSV/ITFmsCIESOkR48eKoNhqhfEPcY1VLx4cfVFhT7jqb4iOH4SiI4ABXB0nHgUCbhKAP6ucItA0o1wiSFc7YRPKl+5cqUcOnRIOnTo4JMe+a8bCxYskEKFCqV0xkGd+GPr1q3K3YGJP/y3TtkjEvAzAQpgP88O+5ZSBJAYApaszZs3KxFcrVq1lBq/HuzUqVMFmQsRAo3FmgBCoa1atUp69eqVkojWr1+vrhUm/kjJ6eegScARAhTAjmBkJSTgHAFYtGANRqg0COHcuXM7V7nPazp79qy88sor8vDDDzObWZi5wsvSSy+9pFJ2Z8uWzeez6lz3sHEU1wZCnDHxh3NcWRMJpCIBCuBUnHWOORAEkBgCVj486GvXrh2IPsfbSbiCIF3tTTfdFG9VSX/+e++9p9Jsp8qnfyT+gPjF1wEm/kj65c0BkoDrBCiAXUfMBkjAPoFdu3apT705c+ZUQhh+n8lc5s2bpyI/MGNe5FlG1jxsnuzcuXPkgwN8BPzBcQ2cOXNG+fqWLFkywKNh10mABPxCgALYLzPBfpBAGAJffvmlwCIMEdyoUaOkZfXGG29Inz59GL81ihlGPOnJkyfL4MGDozg6mIdgQyTEb5s2baRJkybBHAR7TQIk4EsCFMC+nBZ2igQyEti/f7/6BAz/TwjhZIuRC2s3ohvccccdnP4oCYwdO1ZFy0g2qygs2xC+WbJkUWud4d6iXBA8jARIIGoCFMBRo+KBJOAPAvALhjiARQwplZOlLFu2TIl7fOZmiY4AXoggElu2bBndCQE4Cuvg66+/VsIX/r4sJEACJOAGAQpgN6iyThJwmcCxY8eUCD5y5IgSjGXKlHG5RfernzBhgvrUnQxjcZ/WpRZ++eUXQQa0fv36edWka+1gLFjTSF8M8ZsvXz7X2mLFJEACJEABzDVAAgEm8OOPPyq3iOrVqyvRkClTpkCO5vjx4zJmzBgV1oslNgIIGzdgwADJmzdvbCf65Og//vhDCd9169apl7maNWv6pGfsBgmQQDIToABO5tnl2FKCAHbHQ0Ds3LlTieBKlSoFbtxr1qyR7du3S9euXQPX90R3ePbs2VK2bNlAhspD0hes3dKlSyvxmyNHjkTjZPskQAIpQoACOEUmmsNMfgJBFhMffPCBVKxYUcW1ZYmNAOImb9myRW644YbYTkzg0cnw0pZAfGyaBEjAAQIUwA5AZBUk4BcCQf2cjKxmgwYNSqmsd06tmZMnT8rIkSNV9rwglGRx2wkCa/aRBEggNAEKYK4OEkhCAkHaULRt2zZZvny59O3bNwlnwpshTZo0SUUEKVeunDcN2mglGTdu2sDAU0iABHxCgALYJxPBbpCAGwSCEFJq8eLFyvezefPmbiBIiTpXrFihMqW1bdvWl+NN1tB9voTNTpEACURFgAI4Kkw8iASCS8DvSQXefvtt6dKlixQvXjy4kBPc8z179sjcuXPlzjvvTHBP0jef7MlbfAWbnSEBEoiJAAVwTLh4MAkEl4Af08oePHhQpk2bJvfcc09wwfqk5yNGjJCePXtK4cKFfdGjVEnf7QvY7AQJkEDMBCiAY0bGE0gguAQOHTqkwk7hcznCTiU6hS5EOfqEdL4s8RFAGulChQpJo0aN4qsozrOR0hprLGfOnCosH/rEQgIkQAJ+I0AB7LcZYX9IwAMCq1evVgk0kGq2devWHrRo3cTUqVNVHypXrpywPiRLw5s2bRL42vbq1SthQ/r8889VHyB8a9eunbB+sGESIAESiESAAjgSIf6eBJKUwIkTJ5QI/u2335Rg8TqCwNmzZ+Xll1+WIUOGSJYsWZKUsnfDOn/+vAwbNkweeughyZYtm3cNi8jWrVvVWipWrJhaS7lz5/a0fTZGAiRAArESoACOlRiPJ4EkI7B+/Xr1yRpWWLhFeCVGN2zYIGvXrpUePXokGdHEDWf69Oly5ZVXStWqVT3pBEQ31g6SsED4VqtWzZN22QgJkAAJxEuAAjhegjyfBJKAwLlz55SQgSUPItgLATV//nxlMWzQoEESEPTHEL799ltl0e/UqZPrHcILDKy+5cuXV+I3a9asrrfJBkiABEjAKQIUwE6RZD0kkAQEfv75ZyWEEZIMoiZXrlyujWr48OHSu3dvbpJykDA2FL777rty3333OVhr+qpOnTql1gjC6+FlqUKFCq61xYpJgARIwC0CFMBukWW9JBBgAkuWLBFslIMIxid1p8vu3bsFFuABAwY4XXXK1zdmzBhlAS5RooTjLOCyAvFbp04dadOmjeP1s0ISIAES8IoABbBXpNkOCQSMwK+//qrETp48eZSlr2DBgo6NAKmPsQkOApvFWQKYM2yCQ2pkp8rhw4eVuwM2TmLOSpUq5VTVrIcESIAEEkKAAjgh2NkoCQSHwBdffCEQrBDBDRs2dKTjEydOlFatWknZsmUdqY+V/EVg+/btsnTpUrn11lsdwfLNN98o8QtB3axZM0fqZCUkQAIkkGgCFMCJngG2TwIBIICNVbAs/vHHH8oCePnll9vuNayIo0ePVuG6WNwhgPByd911l7Le2y37Wyc0jgAAG1RJREFU9u1Tc545c2b18oMNiywkQAIkkCwEKICTZSY5DhLwgACiDMAaCEtg8+bNbbUIP1JEm7j++uttnc+TIhOYNWuWis5g1397xYoVAss/Xnbq168fuUEeQQIkQAIBI0ABHLAJY3dJINEEjh49qiyDx44dU5bB0qVLx9SleMVZTI2l6MF2XzJ27NihXnDy5cunxG/+/PlTlCCHTQIkkOwEKICTfYY5PhJwicAPP/yghDCsjBDC0RYnPs9H21aqHmfHzQRziTmF8K1Vq1aqouO4SYAEUoQABXCKTDSHSQJuEDh9+rQSwQhrBhFcsWLFsM1s27ZNbajr27evG91hnQYCkyZNUhvXIqW43rJli7L6ImwaxG/OnDnJkQRIgASSngAFcNJPMQdIAu4T2LhxoxJRiOoAEYUwXFZl8eLFkiNHDtv+w+6PJHlagB/vmTNnpG3btpaD+v3339WcIWoE5gypsFlIgARIIFUIUACnykxznCTgMoGLFy8qazBS5EJQVa9ePUOLb7/9tnTp0kVlmmNxl8CePXtk7ty5cuedd2ZoaN26dWqukPIac4VIDywkQAIkkEoEKIBTabY5VhLwgAAsihBXRYoUUW4RefPmVa0ePHhQpk6dKvfee68HvWATIPDmm29Kr169pHDhwgrI8ePHldX3wIEDSvgyDjPXCQmQQKoSoABO1ZnnuEnAZQJIxoCwaRDBdevWFSRUgPDq2LGjyy2zek3go48+Ui8iSGDy/fffK/HboEEDlYSEhQRIgARSmQAFcCrPPsdOAi4TwOY4WIOzZ88u8DmFEKtSpYrLrbJ6TQC+2Xjx0Pxh9cVmNxYSIAESSHUCFMCpvgI4fhLwgACSKqxevVoQQ5jFWwKI5VunTh2mMfYWO1sjARLwOQEKYJ9PELvnTwKwrPXs2VP5WOqMaFOmTJE+ffqoDk+ePFluueUWy84bj8MBzzzzjDzxxBNpx8JXFucuXLhQ/ax9+/aCc7QfZyQiVn2LdI5Tv4+lbYwJPqh2M8o51edUqMe8pvSYa9euLf/85z/lP//5j0ybNk1Z5xE9AuHTBg4cKK+88oo69MEHH1SpkJESe9SoURmQzZs3T15//fW0NWusH/XCFUZfG/p3xmsE62bs2LFq3ffr1y/tukKYPbSNgr4gUQeuuzVr1qTrA+rq0KFDuutGH4Cwe3qN6fr0GDB+PW59vF7DTZo0UW0yLFwqXCEcYyoSoABOxVnnmOMioB+QeAjrh6tR+KFybPQyP1jxc4i+F198Me13WpjgAQ0RbP4/znn22WeVKIlFBMc1QA9OjkUoe9CdlGoC62nXrl1p4k7PxSOPPKIEJH7/5JNPpr14wW8bolP/Xq9jxBm2WpPm+q2ON18H+D8K/JONL5ahBLDxxVNPnr52EGNav3yiXt3PXLlypRPTELbmfui+QqxbieOUWigcLAkkOQEK4CSfYA7PWQJaLFx++eWyb9++NEuV8UGLFvEANj6I8TMrcYufQ9xqwQxLWShhYRyJFgYlS5ZMJ5zRpllEGC3OsDYPGTJECQF9rv49xHy9evXSWfu0ywKiN2iLIISD2aKorXlGYYvNVxAzN954oxJUKFaWOvwMlmBYHVEoPJxds+bazALVuC7vuecetXaR3W/RokVqfVu90BnXu/nLRDQC2PwChHPgn6zXjBa48Qpg47UFIR/qxdQsorEeEc3EfA27OzOsnQRIwEsCFMBe0mZbgSeAB/f8+fOlU6dO6SxV0QjgUFZP48+xYcxonQsHzNgmYu/qhzvO0VY0/BviQlvYtDDHz7XQHjFihBKoEKJaPCNd8fTp0+Wrr75S1moIE31ut27d0lnSVq1apcQrBLRRwBgFMKzbRku2tipC6GjRjT4999xz8thjj6WJ88AvGB8OwEqg6p8NGjRI+vfvL08//bS89dZbaRn7zC9l8Qpgo+UV6wRzjrnX68Ls4qBfvqxcIPQLk3GNaguwcc0tWLAg4suldv/AWo7lWvThNLNLJEACEQhQAHOJkIANAmYxmwgBHEo4a5EAcYmHuLa+6mHCCtyjRw8lkrXQKVCggOAPxOjMmTOVPybEA4rRDxT/v/vuuy39NGFR1vWibbM1z8jIKIDh/qE/u6P+WH2ebUxfSp8SzkIL9vA9x1zhxQgvY/ny5ZNjx46l84e1I4BD+QBr/1+sRePaxbqwYwHWvvOYZOPXhHB91gvCyMb4Ykc/9ZS+ZDj4JCVAAZykE8thuUvAjgA2u0Boqyx6CnEAqxM+u0bjAoFzjOIA58HKige1WRhb+Q/rcyFudu7cKffdd58MHz5cEDEAQla7SXglgNGO0beaIti99WslgLXlE63qTZnhNnXaEcCh1jXaxosa1q/5urIjgLXbgtl33ugOYRWKL9RGQfMmVfdmhjWTAAl4SYAC2EvabCtpCJgf1HY2wQGG3tGuBR9+hs+3elMc/h9uE5wWLkbBaO6LlXsC6tcCB5+XH3/8cRkwYICy/hl9gZ1wgdD+nKEswNoFwuiTHO1LQNIsKA8HYiWAjeLP7M9t3Oypu+mkANb+v+aXN7sWYC2A9Zjgz2v+iqGjOxhdMeB/b9ygGuna83DK2BQJkIALBCiAXYDKKpOfgJNh0IxWN/w7ljBoVhvrrDYYaTcIozXLave/thbrHfNObIKzEsBa6ENwG32Pte+nMXRV8q8mb0doJYC1pVW/8MBCqtcWemeO9uCUAEa7Tz31lNxxxx0qBFu0FmCzjzDWtd7AZ9y4pl8QtagPFQatdOnSGSJEYNxGn2C6QXi7TtkaCbhNgALYbcKsnwSiIGC0gkVxuOuHmD89Mxaq68jZAAmQAAmQgIcEKIA9hM2mSCAoBCiAgzJT7CcJkAAJkIAdAhTAdqjxHBIgARIgARIgARIggcASoAAO7NSx4yRAAiRAAiRAAiRAAnYIUADbocZzSIAESIAESIAESIAEAkuAAjiwU8eOkwAJkAAJkAAJkAAJ2CFAAWyHGs8hARIgARIgARIgARIILAEK4MBOHTtOAiRAAiRAAiRAAiRghwAFsB1qPIcESIAESIAESIAESCCwBCiAAzt17DgJkAAJkAAJkAAJkIAdAhTAdqjxHBIgARIgARIgARIggcASoAAO7NSx4yRAAiRAAiRAAiRAAnYIUADbocZzSIAESIAESIAESIAEAkuAAjiwU8eOkwAJkAAJkAAJkAAJ2CFAAWyHGs8hARIgARIgARIgARIILAEK4MBOHTtOAiRAAiRAAiRAAiRghwAFsB1qPIcESIAESIAESIAESCCwBCiAAzt17DgJkAAJkAAJkAAJkIAdAhTAdqjxHBIgARIgARIgARIggcASoAAO7NSx4yRAAiRAAiRAAiRAAnYIUADbocZzSIAESIAESIAESIAEAkuAAjiwU8eOkwAJkAAJkAAJkAAJ2CFAAWyHGs8hARIgARIgARIgARIILAEK4MBOHTtOAiRAAiRAAiRAAiRghwAFsB1qPIcESIAESIAESIAESCCwBCiAAzt17DgJkAAJkAAJkAAJkIAdAhTAdqjxHBIgARIgARIgARIggcASoAAO7NSx4yRAAiRAAiRAAiRAAnYIUADbocZzSIAESIAESIAESIAEAkuAAjiwU8eOkwAJkAAJkAAJkAAJ2CFAAWyHGs8hARIgARIgARIgARIILAEK4MBOHTtOAiRAAiRAAiRAAiRghwAFsB1qPIcESIAESIAESIAESCCwBCiAAzt17DgJkAAJkAAJkAAJkIAdAhTAdqjxHBIgARIgARIgARIggcASoAAO7NSx4yRAAiRAAiRAAiRAAnYIUADbocZzSIAESIAESIAESIAEAkuAAjiwU8eOkwAJkAAJkAAJkAAJ2CFAAWyHGs8hARIgARIgARIgARIILAEK4MBOHTtOAiRAAiRAAiRAAiRghwAFsB1qPIcESIAESIAESIAESCCwBCiAAzt17DgJkAAJkAAJkAAJkIAdAhTAdqjxHBIgARIgARIgARIggcASoAAO7NSx4yRAAiRAAiRAAiRAAnYIUADbocZzSIAESIAESIAESIAEAkuAAjiwU8eOkwAJkAAJkAAJkAAJ2CFAAWyHGs8hARIgARIgARIgARIILAEK4MBOHTtOAiRAAiRAAiRAAiRghwAFsB1qPIcESIAESIAESIAESCCwBCiAAzt17DgJkAAJkAAJkAAJkIAdAhTAdqjxHBIgARIgARIgARIggcASoAAO7NSx4yRAAiRAAiRAAiRAAnYIUADbocZzSIAESIAESIAESIAEAkuAAjiwU8eOkwAJkAAJkAAJkAAJ2CFAAWyHGs8hARIgARIgARIgARIILAEK4MBOHTtOAiRAAiRAAiRAAiRghwAFsB1qPIcESIAESIAESIAESCCwBCiAAzt17DgJkAAJkAAJkAAJkIAdAhTAdqjxHBIgARIgARIgARIggcASoAAO7NSx4yRAAiRAAiRAAiRAAnYIUADbocZzSIAESIAESIAESIAEAkuAAjiwU8eOkwAJkAAJkAAJkAAJ2CFAAWyHGs8hARIgARIgARIgARIILAEK4MBOHTtOAiRAAiRAAiRAAiRghwAFsB1qPIcESIAESIAESIAESCCwBCiAAzt17DgJkAAJkAAJkAAJkIAdAhTAdqjxHBIgARIgARIgARIggcASoAAO7NSx4yRAAiRAAiRAAiRAAnYIUADbocZzSIAESIAESIAESIAEAkuAAjiwU8eOkwAJkAAJkAAJkAAJ2CFAAWyHGs8hARIgARIgARIgARIILAEK4MBOHTtOAiRAAiRAAiRAAiRghwAFsB1qPIcESIAESIAESIAESCCwBCiAAzt17DgJkAAJkAAJkAAJkIAdAhTAdqjxHBIgARIgARIgARIggcASoAAO7NSx4yRAAiRAAiRAAiRAAnYIUADbocZzSIAESIAESIAESIAEAkuAAjiwU8eOkwAJkAAJkAAJkAAJ2CFAAWyHGs8hARIgARIgARIgARIILAEK4MBOHTtOAiRAAiRAAiRAAiRghwAFsB1qPIcESIAESIAESIAESCCwBCiAAzt1yd/xgwcPymOPPSbPPfecFC5cOOKAcfwtt9wiCxculOXLl0vz5s0jnpPIA4LW30SystP2s88+K1dddZXv14GdscVzzpQpU9TpuFaMZcWKFdKiRQtp37694Jhorrl4+uHEuRs3bpSePXuqqqZNmyZVqlRxolrWQQIxEQjyNYW+9+nTRwYOHCivvPKK5MyZM6axB/lgCmAbs6cXjD71mWeekSeeeMJGTeFP0Q8kfZTdBYr+bt261VYf0YdJkyZZXhixCtRYAcVav/H4AwcOqAfjmjVr0jVbu3Zt9aAsUqSIEgAQyca5i8TcKFpRsa4PD17z7/D7kSNHygcffKBEublokU6hlnFlmK8xO6IsFFenrl/UX758+QxCMpp1Hu6axBr89NNPbV2v0bYdSgBbtYu+vvjii5YCEwyefPJJ1SzuT7iW7rjjjpDrHfWbmVmxQL3gYBTioe4Hp0+flqeeekq1SwF8aQUY52Xy5MlqjYLTgw8+KH379o35pRDs77vvPhk6dKglYyeuqUhthFvbkcbml2vK2A/9vChbtmza89XIoHTp0mnrevr06WnXmZEDtMc999yTwVCk67Z6vlld43iRHDt2rDz99NMUwNHcRJPumEyZQg/pjz/S/c74tqcXGm78TlscjReLvsBbtmxp64Frd76CKoCN1iurt3P8DOJ4586dMnz48DRrVzjm2tr05ptvps01fjZ//nz1YIkk2EPdhFNGAH8e5hprHfoas7t2wwlgLQDdvH7D9TsoAlivaYzFfO8BXxT9Aon1vX379rT7k9V6t3ppMLPANQVL1NGjR5Xo0vfVVBbAmcrdFvYy+GPb+LTfm+/Zb7/9tnTr1k1y5crlqgBO5DUVVAGM9X3o0CElbrHOQwlg/WJndQ1Y/Sya55txQVEAP//8H//617/sPmuCf55NAazftrVVw2hBNFqt9AU6atQo9YkRfxo1ahRWNJsfIMYHhX744MLRFmjjW7jRMmk8z9gP9F1bB/Bv4/no3/333y+dO3dOm1vjsfhhqAeS2RIKS2e9evUy3Hz1wxA3ZwhIsDH2KZKgNC+6UMebBbC2GPXu3VtZaI0WkUjMw1n8IvWXAjh+Aaxv1Jh7WCVDWeCxfmFZsbJ2mdeDXocdOnRQlhQUrEWs26pVq6a51eDnxq89RjFntea1cDNbSRs3biy333572vI1u+uEWidW9xZ86YBVTr/EGR+g+iuH/vqg2wn3udZsHdJ9gSuJ8UsQ5sHYrtUDwK4A1v1DncYvVxTAYWw0YQQwzjLf93F9wNoHq73+SmZe2zgPz5dHH31Uvv/++zSrvtWXyFDXVIMGDdJeZtavX5/u65tel7pdswU41DVl/vm4cePk66+/Tnt+WH0tCnVNGZ95elyrVq0KudY3bNig3IRQjO1Ee02ZLcC433Ts2FHeeust9fxF0ZZ2owU4FgEcy/NNrygKYArgMHeX8BZgvWBRgfEzgnGxG60lVpbESA8QswUY9e3atSvt0wnaws/0J0OjFWDmzJlpDxKjVcz46RDtWz3QYrUAmz9HGh9aCxYsSOuH8ecjRoxI89U0no8HeKw+wFbHm29OxosdNzvjQ9/KAgwRBQEf6TOr+cZsvhFTAMcmgOGXpot++TJfO8brKtprLNQXHC12Md/GT8ba8mm2Mhlf4Ixrw7i28cC0ciGK1QJsfkDptTRkyJB0L5bGn4fqE65DFCsfYLMA1vcL8/oPd1/Qc2ZHAIe7/imAoxPAOEq/dBmNFuGspOb7tvn5Esk9IdQ1hXs4XNH0VzPzc8zYJ1x/ocSf+XlhNkTYsQBbGTvADi/CRncPPTaI+VDP93gEMPa44BmIMRnbtiuAo32+GVcTBTAFcEwCWD+cjRYoo4VGV4a3yueff15eeOGFdD5q0Xz2NtdnfkM3bvAxX4DGG9a3336rhKd+WGpLq+4jLEMoVr5BsQpgswhEvZqRUWRDGKC9cH3CDdENAWy+WRtvdmbm2mpmfgBYWQ5OnToVtr8UwLEJYCuRFk4Iml9QovUB1iLBLLBCfVrUVkmj5VhvvtTXlF7zuPasxhGrAA51b4GrgNULrtlybbwOQ/XJvD7N4zf22S0BbJ5fs5Xd6n6QCj7AsbhA6DWoRSHcUjB3Vi4Qxq8TOC/UvoRoBHCoF1ajaAx3TcGXVd+LzV8v9PqdMGGCGovZ39uOADbewzUz/Yy1ernF1xZt/TU+3/U1GM1LpZUFGAJYf8mBVR73MRij7ArgSM83+gD/JfW4CU6zsOkCgcW2bNkyZYk1WxONN6JoH85GFR5KMOk3fKMANvvWhRLAoayYoR7IdgRwKNFqvEnhIkT/w1lWI7kUmN9YonGBsBLoqEeLICNzs1Xdyn/RyIcCOPQ7pPqNAz7ATglgq4eVef1YfeY3uyFpq02oNR9qo5wdARxqY5zuJx6eL7/8soqaghKqT9Faq6wEgv6qYXa9sJp5q/uXVdvGn5kFGerVn6ZDXV8UwCJGH2DzXJhdzbRbkPHehXOMG+TML4/RCOBoXljDXVNmAWy1fkP1w64AtuozfqbZDBo0SN59913lLhLq+Y7jo72mQglg7FkB8zx58sjKlSttC2A9HvOma6vnm3Gd0AJMC3Dop3eYTXDGCw9vrfCbff311zPslI3286xdAWwWa0ZhbrYQoQ1z1IpQPn3hLgwrwRlps56+saAPOryZeTONZuCGALYS9MafmW9yRgFj5bpCARxB9Bp/7aIAxnqO9hoL9bAyrzfzWtYvT3rDq1lYWG1QDfUCGe7l1up3WHuh7i36hVijRv/CXYfRPKytBIXxZ9qnv2TJkjFtgjPfp4xMjZ/AjT6PRqsgLcDW15tRAGN+4f8OH3Qrtx1tODGuMyvXIqOBJdJLRqg1ZX5+hLumzC4QEORW11Sol8pwX1WtrinzWjSS1ePFz/A1B194wl2D0VxTWljrF1mrL05oZ+/evcpX2o4F2MrlKtzzTY+ZApgC2JYANr4taiuw8TOJ0cFffyaFRSNfvnzStWtXdZMyilVjDL5YLMD6LVR/hjI76OvPtubNEObNcubz9WczuE1YbYIzfvo1hxjTb6HGvugHnjE8S6g+ueEDbHXzNFoVYNkyWtrMLwb6QWEMr2b8hG7+FG5kRheI2FwgjJ9UjZbHUH54Rus+rjGItBo1amTYaBqtAMY1Zf5iYJxP8+d549wb17zRqmm0ZoaKWW12dzBuzrG6t+h7EH5n3FAXyic9Gh/gUC/ERsu1+bo1b44Ktd7NlmXd51AvC6FcTfT9xkooxPBaFohDY3GBCLdm9drC+sR1BLZ6Y7Zx06iVmNTzFs0muHDCKlT/zNbdUOvXbOU0WjdDxbEOdU3BOGTluqGfp+bwf+Z6jBvQrazJ5msgnAXY3KYdAax9iY3+/ebnm/Eeoudyx44dDIOW0lEgPL4NRuMD7FSXwn1udaoNP9QTq8XYD33W1jsmbPDLbETfj1CWqOhr8NeR4V64/dXT9L2JZJ30c9/Zt78IRHKzCCKroFxTtACnugXY46vLCwGsLTRfffVVSmRJMloMmAnO4wWdQs3pdaYtNkHImBbN9Bitg3hpDsK49BcZjI+Z4KKZZX8eo9eeW0mlEjXqIFxT4Sz7ieLmVbvcBOcVabZDAiRAAiRAAiRAAiTgCwIUwL6YBnaCBEiABEiABEiABEjAKwIUwF6RZjskQAIkQAIkQAIkQAK+IEAB7ItpYCdIgARIgARIgARIgAS8IkAB7BVptkMCJEACJEACJEACJOALAhTAvpgGdoIESIAESIAESIAESMArAhTAXpFmOyRAAiRAAiRAAiRAAr4gQAHsi2lgJ0iABEiABEiABEiABLwiQAHsFWm2QwIkQAIkQAIkQAIk4AsCFMC+mAZ2ggRIgARIgARIgARIwCsCFMBekWY7JEACJEACJEACJEACviBAAeyLaWAnSIAESIAESIAESIAEvCJAAewVabZDAiRAAiRAAiRAAiTgCwIUwL6YBnaCBEiABEiABEiABEjAKwIUwF6RZjskQAIkQAIkQAIkQAK+IEAB7ItpYCdIgARIgARIgARIgAS8IkAB7BVptkMCJEACJEACJEACJOALAhTAvpgGdoIESIAESIAESIAESMArAhTAXpFmOyRAAiRAAiRAAiRAAr4gQAHsi2lgJ0iABEiABEiABEiABLwiQAHsFWm2QwIkQAIkQAIkQAIk4AsCFMC+mAZ2ggRIgARIgARIgARIwCsCFMBekWY7JEACJEACJEACJEACviBgFMCfiUgbX/SKnSABEiABEiABEiABEiAB9wgs+f8B+WFwjvGyFwAAAABJRU5ErkJggg==">
            <a:extLst>
              <a:ext uri="{FF2B5EF4-FFF2-40B4-BE49-F238E27FC236}">
                <a16:creationId xmlns:a16="http://schemas.microsoft.com/office/drawing/2014/main" id="{71ABF4AB-CF06-48F2-903F-4BC95DFDB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661" y="1266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49" name="Textfeld 36">
            <a:extLst>
              <a:ext uri="{FF2B5EF4-FFF2-40B4-BE49-F238E27FC236}">
                <a16:creationId xmlns:a16="http://schemas.microsoft.com/office/drawing/2014/main" id="{A481EBD7-2C4E-487D-A3E2-83F5561B86A9}"/>
              </a:ext>
            </a:extLst>
          </p:cNvPr>
          <p:cNvSpPr txBox="1"/>
          <p:nvPr/>
        </p:nvSpPr>
        <p:spPr>
          <a:xfrm>
            <a:off x="530490" y="2142929"/>
            <a:ext cx="204057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>
                <a:latin typeface="+mj-lt"/>
              </a:rPr>
              <a:t>Cesar Mendoza</a:t>
            </a:r>
          </a:p>
          <a:p>
            <a:pPr algn="ctr"/>
            <a:r>
              <a:rPr lang="es-PE" sz="1100"/>
              <a:t>Analista Aires</a:t>
            </a:r>
            <a:endParaRPr lang="de-DE" sz="1100">
              <a:latin typeface="+mj-lt"/>
            </a:endParaRPr>
          </a:p>
        </p:txBody>
      </p:sp>
      <p:sp>
        <p:nvSpPr>
          <p:cNvPr id="52" name="Textfeld 36">
            <a:extLst>
              <a:ext uri="{FF2B5EF4-FFF2-40B4-BE49-F238E27FC236}">
                <a16:creationId xmlns:a16="http://schemas.microsoft.com/office/drawing/2014/main" id="{BB0D38A0-CFAE-4615-98C0-7E1F62F34C40}"/>
              </a:ext>
            </a:extLst>
          </p:cNvPr>
          <p:cNvSpPr txBox="1"/>
          <p:nvPr/>
        </p:nvSpPr>
        <p:spPr>
          <a:xfrm>
            <a:off x="5088806" y="2132701"/>
            <a:ext cx="204602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>
                <a:latin typeface="+mj-lt"/>
              </a:rPr>
              <a:t>Stefany Soto</a:t>
            </a:r>
          </a:p>
          <a:p>
            <a:pPr algn="ctr"/>
            <a:r>
              <a:rPr lang="es-PE" sz="1100"/>
              <a:t>Analista Instrumental I</a:t>
            </a:r>
            <a:endParaRPr lang="de-DE" sz="1100"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00F638-B52F-4BFE-BC24-15B4D9AF3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8" t="7785" r="8700" b="28975"/>
          <a:stretch/>
        </p:blipFill>
        <p:spPr>
          <a:xfrm>
            <a:off x="5237543" y="954169"/>
            <a:ext cx="834229" cy="1112400"/>
          </a:xfrm>
          <a:prstGeom prst="rect">
            <a:avLst/>
          </a:prstGeom>
          <a:ln>
            <a:solidFill>
              <a:srgbClr val="C4CACE"/>
            </a:solidFill>
          </a:ln>
        </p:spPr>
      </p:pic>
      <p:pic>
        <p:nvPicPr>
          <p:cNvPr id="4" name="Imagen 5" descr="Persona con lentes mirando de frente&#10;&#10;Descripción generada automáticamente">
            <a:extLst>
              <a:ext uri="{FF2B5EF4-FFF2-40B4-BE49-F238E27FC236}">
                <a16:creationId xmlns:a16="http://schemas.microsoft.com/office/drawing/2014/main" id="{9AEC359B-0899-A1DD-9DC0-40AE1129F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293" y="931398"/>
            <a:ext cx="921844" cy="1112400"/>
          </a:xfrm>
          <a:prstGeom prst="rect">
            <a:avLst/>
          </a:prstGeom>
          <a:ln>
            <a:solidFill>
              <a:srgbClr val="C4CACE"/>
            </a:solidFill>
          </a:ln>
        </p:spPr>
      </p:pic>
      <p:sp>
        <p:nvSpPr>
          <p:cNvPr id="28" name="Textfeld 21">
            <a:extLst>
              <a:ext uri="{FF2B5EF4-FFF2-40B4-BE49-F238E27FC236}">
                <a16:creationId xmlns:a16="http://schemas.microsoft.com/office/drawing/2014/main" id="{1979319F-FA60-41F8-9D0F-5A3B6DD09EE1}"/>
              </a:ext>
            </a:extLst>
          </p:cNvPr>
          <p:cNvSpPr txBox="1"/>
          <p:nvPr/>
        </p:nvSpPr>
        <p:spPr>
          <a:xfrm>
            <a:off x="7449925" y="3822648"/>
            <a:ext cx="2046022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María </a:t>
            </a:r>
            <a:r>
              <a:rPr lang="de-DE" sz="1100" b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Yauri</a:t>
            </a:r>
            <a:endParaRPr lang="de-DE" sz="11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de-DE" sz="110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Analista</a:t>
            </a:r>
            <a:r>
              <a:rPr lang="de-DE" sz="11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Instrumental II</a:t>
            </a:r>
          </a:p>
          <a:p>
            <a:pPr algn="ctr"/>
            <a:r>
              <a:rPr lang="de-DE" sz="11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QC Pillar Co - Leader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67E3DF-FE8F-44F6-8B23-11F939D3EA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491960" y="2612508"/>
            <a:ext cx="878636" cy="1112400"/>
          </a:xfrm>
          <a:prstGeom prst="rect">
            <a:avLst/>
          </a:prstGeom>
          <a:ln>
            <a:solidFill>
              <a:srgbClr val="C4CACE"/>
            </a:solidFill>
          </a:ln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id="{332667CE-27C8-0D84-3777-CADB45A2FA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08" t="17819" r="19966" b="23931"/>
          <a:stretch/>
        </p:blipFill>
        <p:spPr>
          <a:xfrm>
            <a:off x="573595" y="909813"/>
            <a:ext cx="977182" cy="1113202"/>
          </a:xfrm>
          <a:prstGeom prst="rect">
            <a:avLst/>
          </a:prstGeom>
          <a:ln>
            <a:solidFill>
              <a:srgbClr val="C4CACE"/>
            </a:solidFill>
          </a:ln>
        </p:spPr>
      </p:pic>
      <p:sp>
        <p:nvSpPr>
          <p:cNvPr id="23" name="Textfeld 36">
            <a:extLst>
              <a:ext uri="{FF2B5EF4-FFF2-40B4-BE49-F238E27FC236}">
                <a16:creationId xmlns:a16="http://schemas.microsoft.com/office/drawing/2014/main" id="{2359172C-7BB7-4C21-8A3F-76D0F7A2C9C6}"/>
              </a:ext>
            </a:extLst>
          </p:cNvPr>
          <p:cNvSpPr txBox="1"/>
          <p:nvPr/>
        </p:nvSpPr>
        <p:spPr>
          <a:xfrm>
            <a:off x="2958124" y="2142927"/>
            <a:ext cx="204602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>
                <a:latin typeface="+mj-lt"/>
              </a:rPr>
              <a:t>Janeth Contreras</a:t>
            </a:r>
          </a:p>
          <a:p>
            <a:pPr algn="ctr"/>
            <a:r>
              <a:rPr lang="es-PE" sz="1100"/>
              <a:t>Analista GCMS</a:t>
            </a:r>
            <a:endParaRPr lang="de-DE" sz="1100">
              <a:latin typeface="+mj-lt"/>
            </a:endParaRPr>
          </a:p>
        </p:txBody>
      </p:sp>
      <p:sp>
        <p:nvSpPr>
          <p:cNvPr id="26" name="Textfeld 36">
            <a:extLst>
              <a:ext uri="{FF2B5EF4-FFF2-40B4-BE49-F238E27FC236}">
                <a16:creationId xmlns:a16="http://schemas.microsoft.com/office/drawing/2014/main" id="{3BEC5062-3985-405F-9CE4-C7E56AA9184D}"/>
              </a:ext>
            </a:extLst>
          </p:cNvPr>
          <p:cNvSpPr txBox="1"/>
          <p:nvPr/>
        </p:nvSpPr>
        <p:spPr>
          <a:xfrm>
            <a:off x="2957225" y="3962830"/>
            <a:ext cx="204602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100" b="1">
                <a:latin typeface="+mj-lt"/>
              </a:rPr>
              <a:t>Alessandra Guerrero</a:t>
            </a:r>
          </a:p>
          <a:p>
            <a:pPr algn="ctr"/>
            <a:r>
              <a:rPr lang="es-PE" sz="1100"/>
              <a:t>Analista GCMS</a:t>
            </a:r>
            <a:endParaRPr lang="de-DE" sz="1100">
              <a:latin typeface="+mj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329F517-9D8B-441C-B7C2-FD16AF4512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16" t="10475" r="11105" b="15364"/>
          <a:stretch/>
        </p:blipFill>
        <p:spPr>
          <a:xfrm>
            <a:off x="2964996" y="2760994"/>
            <a:ext cx="865200" cy="11124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9140C1-EB6A-4B18-B6FA-757234331C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68" t="13911" r="10188" b="8708"/>
          <a:stretch/>
        </p:blipFill>
        <p:spPr>
          <a:xfrm>
            <a:off x="2958124" y="944678"/>
            <a:ext cx="872072" cy="11124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05341B6-BACB-47E1-A933-8456812E452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824"/>
          <a:stretch/>
        </p:blipFill>
        <p:spPr>
          <a:xfrm>
            <a:off x="587614" y="2662715"/>
            <a:ext cx="792001" cy="1112400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B5FB4C7-8A40-4447-BDE9-2DE4FDAB33BE}"/>
              </a:ext>
            </a:extLst>
          </p:cNvPr>
          <p:cNvSpPr/>
          <p:nvPr/>
        </p:nvSpPr>
        <p:spPr>
          <a:xfrm>
            <a:off x="104428" y="4735452"/>
            <a:ext cx="10905803" cy="2039360"/>
          </a:xfrm>
          <a:prstGeom prst="roundRect">
            <a:avLst>
              <a:gd name="adj" fmla="val 7296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E5D5188-7C79-42DB-B641-FE370DCBBB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4993" y="2714306"/>
            <a:ext cx="1002914" cy="9072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2A87BB3-47E9-45C3-B12D-56723FE4DC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1173" y="1162783"/>
            <a:ext cx="994391" cy="907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0EABBB5-7F97-4B7D-A7A5-0ADF7B0670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0713" y="1115815"/>
            <a:ext cx="956018" cy="9072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54D9F57-A1E0-40C1-B3A3-FB20685383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9170" y="1115815"/>
            <a:ext cx="909276" cy="9072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D7285EC-DD9C-48F2-8854-2389EB92AB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55060" y="1115814"/>
            <a:ext cx="919657" cy="90720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C528C59-9BFA-4E7A-A22E-7501B9901D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6625" y="2957890"/>
            <a:ext cx="956020" cy="907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24188054-BB95-4051-AC4F-BA13AFE5E7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7466" y="2826011"/>
            <a:ext cx="909276" cy="9072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9062BD1-946F-4D36-9408-359359EF06C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764"/>
          <a:stretch/>
        </p:blipFill>
        <p:spPr>
          <a:xfrm>
            <a:off x="2171964" y="5236073"/>
            <a:ext cx="1000711" cy="1029347"/>
          </a:xfrm>
          <a:prstGeom prst="rect">
            <a:avLst/>
          </a:prstGeom>
        </p:spPr>
      </p:pic>
      <p:sp>
        <p:nvSpPr>
          <p:cNvPr id="44" name="Textfeld 23">
            <a:extLst>
              <a:ext uri="{FF2B5EF4-FFF2-40B4-BE49-F238E27FC236}">
                <a16:creationId xmlns:a16="http://schemas.microsoft.com/office/drawing/2014/main" id="{1B515E2A-E586-4CE4-A981-9B5EEC4719E3}"/>
              </a:ext>
            </a:extLst>
          </p:cNvPr>
          <p:cNvSpPr txBox="1"/>
          <p:nvPr/>
        </p:nvSpPr>
        <p:spPr>
          <a:xfrm>
            <a:off x="1934064" y="6335456"/>
            <a:ext cx="14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Junior Ñiquen</a:t>
            </a:r>
            <a:endParaRPr lang="es-PE" sz="12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es-PE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CD Pillar Leader</a:t>
            </a:r>
          </a:p>
        </p:txBody>
      </p:sp>
      <p:pic>
        <p:nvPicPr>
          <p:cNvPr id="46" name="Picture 1">
            <a:extLst>
              <a:ext uri="{FF2B5EF4-FFF2-40B4-BE49-F238E27FC236}">
                <a16:creationId xmlns:a16="http://schemas.microsoft.com/office/drawing/2014/main" id="{28169744-14A9-4918-A4E1-516CFB4CF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5" b="13835"/>
          <a:stretch/>
        </p:blipFill>
        <p:spPr bwMode="auto">
          <a:xfrm>
            <a:off x="4063228" y="5215959"/>
            <a:ext cx="1000800" cy="106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feld 23">
            <a:extLst>
              <a:ext uri="{FF2B5EF4-FFF2-40B4-BE49-F238E27FC236}">
                <a16:creationId xmlns:a16="http://schemas.microsoft.com/office/drawing/2014/main" id="{B6FF9CF6-C255-4AE1-B966-19BBA816F5E8}"/>
              </a:ext>
            </a:extLst>
          </p:cNvPr>
          <p:cNvSpPr txBox="1"/>
          <p:nvPr/>
        </p:nvSpPr>
        <p:spPr>
          <a:xfrm>
            <a:off x="3847551" y="6335457"/>
            <a:ext cx="1432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Estefany Braul</a:t>
            </a:r>
            <a:endParaRPr lang="es-PE" sz="12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es-PE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PD Pillar Leader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37D3F446-87F4-436A-9743-B7A2252BEC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4816" y="5236073"/>
            <a:ext cx="972000" cy="1041100"/>
          </a:xfrm>
          <a:prstGeom prst="rect">
            <a:avLst/>
          </a:prstGeom>
        </p:spPr>
      </p:pic>
      <p:sp>
        <p:nvSpPr>
          <p:cNvPr id="50" name="Textfeld 23">
            <a:extLst>
              <a:ext uri="{FF2B5EF4-FFF2-40B4-BE49-F238E27FC236}">
                <a16:creationId xmlns:a16="http://schemas.microsoft.com/office/drawing/2014/main" id="{C866854C-63A7-45D5-BE44-FEC7B5892BAC}"/>
              </a:ext>
            </a:extLst>
          </p:cNvPr>
          <p:cNvSpPr txBox="1"/>
          <p:nvPr/>
        </p:nvSpPr>
        <p:spPr>
          <a:xfrm>
            <a:off x="5779997" y="6320236"/>
            <a:ext cx="160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Leonardo Castillo</a:t>
            </a:r>
          </a:p>
          <a:p>
            <a:pPr algn="ctr"/>
            <a:r>
              <a:rPr lang="es-PE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 Pillar Leader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59A7BCF-FF86-4B91-A89E-53BDE44FA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7" b="16948"/>
          <a:stretch/>
        </p:blipFill>
        <p:spPr bwMode="auto">
          <a:xfrm>
            <a:off x="8255878" y="5208547"/>
            <a:ext cx="1008000" cy="10695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feld 23">
            <a:extLst>
              <a:ext uri="{FF2B5EF4-FFF2-40B4-BE49-F238E27FC236}">
                <a16:creationId xmlns:a16="http://schemas.microsoft.com/office/drawing/2014/main" id="{7E9CFE74-3723-44AF-8768-F734736F7135}"/>
              </a:ext>
            </a:extLst>
          </p:cNvPr>
          <p:cNvSpPr txBox="1"/>
          <p:nvPr/>
        </p:nvSpPr>
        <p:spPr>
          <a:xfrm>
            <a:off x="7953423" y="6285532"/>
            <a:ext cx="1601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Juan Vasquez</a:t>
            </a:r>
          </a:p>
          <a:p>
            <a:pPr algn="ctr"/>
            <a:r>
              <a:rPr lang="es-PE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AM Pillar Leader</a:t>
            </a:r>
          </a:p>
        </p:txBody>
      </p:sp>
      <p:sp>
        <p:nvSpPr>
          <p:cNvPr id="55" name="Rectangle 52">
            <a:extLst>
              <a:ext uri="{FF2B5EF4-FFF2-40B4-BE49-F238E27FC236}">
                <a16:creationId xmlns:a16="http://schemas.microsoft.com/office/drawing/2014/main" id="{986A2C1D-91F2-4878-89B9-EC982D3F6B72}"/>
              </a:ext>
            </a:extLst>
          </p:cNvPr>
          <p:cNvSpPr/>
          <p:nvPr/>
        </p:nvSpPr>
        <p:spPr>
          <a:xfrm>
            <a:off x="360182" y="4816486"/>
            <a:ext cx="2880000" cy="33855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EXTENDED TEAM</a:t>
            </a:r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72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theme/theme1.xml><?xml version="1.0" encoding="utf-8"?>
<a:theme xmlns:a="http://schemas.openxmlformats.org/drawingml/2006/main" name="SGS slide templates">
  <a:themeElements>
    <a:clrScheme name="SGS Colors 1">
      <a:dk1>
        <a:srgbClr val="000000"/>
      </a:dk1>
      <a:lt1>
        <a:srgbClr val="FFFFFF"/>
      </a:lt1>
      <a:dk2>
        <a:srgbClr val="838383"/>
      </a:dk2>
      <a:lt2>
        <a:srgbClr val="363636"/>
      </a:lt2>
      <a:accent1>
        <a:srgbClr val="AAAAAA"/>
      </a:accent1>
      <a:accent2>
        <a:srgbClr val="C8C8C8"/>
      </a:accent2>
      <a:accent3>
        <a:srgbClr val="FF6600"/>
      </a:accent3>
      <a:accent4>
        <a:srgbClr val="AB2328"/>
      </a:accent4>
      <a:accent5>
        <a:srgbClr val="006951"/>
      </a:accent5>
      <a:accent6>
        <a:srgbClr val="005587"/>
      </a:accent6>
      <a:hlink>
        <a:srgbClr val="FF6600"/>
      </a:hlink>
      <a:folHlink>
        <a:srgbClr val="3636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GS slide templates">
  <a:themeElements>
    <a:clrScheme name="SGS Colors 1">
      <a:dk1>
        <a:srgbClr val="000000"/>
      </a:dk1>
      <a:lt1>
        <a:srgbClr val="FFFFFF"/>
      </a:lt1>
      <a:dk2>
        <a:srgbClr val="838383"/>
      </a:dk2>
      <a:lt2>
        <a:srgbClr val="363636"/>
      </a:lt2>
      <a:accent1>
        <a:srgbClr val="AAAAAA"/>
      </a:accent1>
      <a:accent2>
        <a:srgbClr val="C8C8C8"/>
      </a:accent2>
      <a:accent3>
        <a:srgbClr val="FF6600"/>
      </a:accent3>
      <a:accent4>
        <a:srgbClr val="AB2328"/>
      </a:accent4>
      <a:accent5>
        <a:srgbClr val="006951"/>
      </a:accent5>
      <a:accent6>
        <a:srgbClr val="005587"/>
      </a:accent6>
      <a:hlink>
        <a:srgbClr val="FF6600"/>
      </a:hlink>
      <a:folHlink>
        <a:srgbClr val="3636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ysClr val="window" lastClr="FFFFFF"/>
        </a:solidFill>
        <a:ln w="12700">
          <a:solidFill>
            <a:sysClr val="windowText" lastClr="000000"/>
          </a:solidFill>
        </a:ln>
      </a:spPr>
      <a:bodyPr wrap="square" rtlCol="0">
        <a:spAutoFit/>
      </a:bodyPr>
      <a:lstStyle>
        <a:defPPr marL="0" marR="0" indent="0" algn="ctr" defTabSz="6858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50" b="1" i="0" u="none" strike="noStrike" kern="0" cap="none" spc="0" normalizeH="0" baseline="0" noProof="0" dirty="0">
            <a:ln>
              <a:noFill/>
            </a:ln>
            <a:solidFill>
              <a:srgbClr val="FFFFFF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3a9f37c-97fc-4173-bd7c-c850c518bda4">
      <Terms xmlns="http://schemas.microsoft.com/office/infopath/2007/PartnerControls"/>
    </lcf76f155ced4ddcb4097134ff3c332f>
    <TaxCatchAll xmlns="8dba79ab-cd65-4c1e-bf4b-adff51f20f3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E2558E941184C44BED59342A6C5806C" ma:contentTypeVersion="12" ma:contentTypeDescription="Crear nuevo documento." ma:contentTypeScope="" ma:versionID="18df47be3a6a5c6801c5bacd256d2211">
  <xsd:schema xmlns:xsd="http://www.w3.org/2001/XMLSchema" xmlns:xs="http://www.w3.org/2001/XMLSchema" xmlns:p="http://schemas.microsoft.com/office/2006/metadata/properties" xmlns:ns2="d3a9f37c-97fc-4173-bd7c-c850c518bda4" xmlns:ns3="8dba79ab-cd65-4c1e-bf4b-adff51f20f37" xmlns:ns4="e2ee5072-f609-43d4-ba73-26634394076d" targetNamespace="http://schemas.microsoft.com/office/2006/metadata/properties" ma:root="true" ma:fieldsID="e3f18d65995b057070636521d744497b" ns2:_="" ns3:_="" ns4:_="">
    <xsd:import namespace="d3a9f37c-97fc-4173-bd7c-c850c518bda4"/>
    <xsd:import namespace="8dba79ab-cd65-4c1e-bf4b-adff51f20f37"/>
    <xsd:import namespace="e2ee5072-f609-43d4-ba73-2663439407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a9f37c-97fc-4173-bd7c-c850c518bd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da219a01-8d24-4c9e-a527-0b9dc35522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ba79ab-cd65-4c1e-bf4b-adff51f20f3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f641f7f-8e81-46f7-8c66-aec2c6c460d1}" ma:internalName="TaxCatchAll" ma:showField="CatchAllData" ma:web="8dba79ab-cd65-4c1e-bf4b-adff51f20f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e5072-f609-43d4-ba73-26634394076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A850CF-50AE-4AEE-B55A-E655DF170777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8dba79ab-cd65-4c1e-bf4b-adff51f20f37"/>
    <ds:schemaRef ds:uri="http://purl.org/dc/dcmitype/"/>
    <ds:schemaRef ds:uri="http://schemas.microsoft.com/office/infopath/2007/PartnerControls"/>
    <ds:schemaRef ds:uri="e2ee5072-f609-43d4-ba73-26634394076d"/>
    <ds:schemaRef ds:uri="d3a9f37c-97fc-4173-bd7c-c850c518bda4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4ACC9E2-E67B-4024-B0BC-1B21700593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B9C29B-72F6-4A29-9665-47BE7506DF5C}">
  <ds:schemaRefs>
    <ds:schemaRef ds:uri="8dba79ab-cd65-4c1e-bf4b-adff51f20f37"/>
    <ds:schemaRef ds:uri="d3a9f37c-97fc-4173-bd7c-c850c518bda4"/>
    <ds:schemaRef ds:uri="e2ee5072-f609-43d4-ba73-2663439407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1914</Words>
  <Application>Microsoft Office PowerPoint</Application>
  <PresentationFormat>Widescreen</PresentationFormat>
  <Paragraphs>476</Paragraphs>
  <Slides>52</Slides>
  <Notes>22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Tahoma</vt:lpstr>
      <vt:lpstr>Wingdings</vt:lpstr>
      <vt:lpstr>SGS slide templates</vt:lpstr>
      <vt:lpstr>SGS slide templates</vt:lpstr>
      <vt:lpstr>PowerPoint Presentation</vt:lpstr>
      <vt:lpstr>World Class Services Pillars</vt:lpstr>
      <vt:lpstr>Contents</vt:lpstr>
      <vt:lpstr>PowerPoint Presentation</vt:lpstr>
      <vt:lpstr>1.1 VNOT</vt:lpstr>
      <vt:lpstr>1.2 KPI’S &amp; KAI’S</vt:lpstr>
      <vt:lpstr>1.3 ROUTE MAP</vt:lpstr>
      <vt:lpstr>1.4 PILLAR TEAM</vt:lpstr>
      <vt:lpstr>1.4 PILLAR TEAM</vt:lpstr>
      <vt:lpstr>1.4 Carta Radar</vt:lpstr>
      <vt:lpstr>1.5 GOVERNANCE &amp; MEETING SYSTEM</vt:lpstr>
      <vt:lpstr>PowerPoint Presentation</vt:lpstr>
      <vt:lpstr>2.1 Reactive Non-Conformity Management System</vt:lpstr>
      <vt:lpstr>I.  INTRODUCTION</vt:lpstr>
      <vt:lpstr>IV.  QA MATRIX</vt:lpstr>
      <vt:lpstr>IV.  QA MATRIX</vt:lpstr>
      <vt:lpstr>IV.  QA MATRIX</vt:lpstr>
      <vt:lpstr>2.2 DEVELOPMENT OF KAIZENS (Man / Method)</vt:lpstr>
      <vt:lpstr>2.2  DESARROLLO DE KAIZENS (Method / Man)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 DEVELOPMENT OF KAIZENS (Method / Man)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 KAIZEN DEVELOPMENT (Machine)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  KPI &amp; KAI ARCHIVIED RESULTS</vt:lpstr>
      <vt:lpstr>4.  SWOT</vt:lpstr>
      <vt:lpstr>5. NEXT STEPS</vt:lpstr>
      <vt:lpstr>Thank you!</vt:lpstr>
      <vt:lpstr>PowerPoint Presentation</vt:lpstr>
      <vt:lpstr>PowerPoint Presentation</vt:lpstr>
      <vt:lpstr>1.4 PILLAR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Agapito, Karen (Alabang)</dc:creator>
  <cp:lastModifiedBy>RiosV, Angel (Callao)</cp:lastModifiedBy>
  <cp:revision>6</cp:revision>
  <dcterms:created xsi:type="dcterms:W3CDTF">2020-03-28T10:33:48Z</dcterms:created>
  <dcterms:modified xsi:type="dcterms:W3CDTF">2023-03-27T14:50:40Z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0x010100BE2558E941184C44BED59342A6C5806C</vt:lpwstr>
  </property>
  <property fmtid="{D5CDD505-2E9C-101B-9397-08002B2CF9AE}" pid="3" name="MediaServiceImageTags">
    <vt:lpwstr/>
  </property>
</Properties>
</file>